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475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addSld modSld">
      <pc:chgData name="Sang Jin Kim" userId="d69278118bf7dba8" providerId="LiveId" clId="{65211278-12A1-4583-880C-D98003B1F668}" dt="2026-02-28T14:16:07.619" v="6" actId="20577"/>
      <pc:docMkLst>
        <pc:docMk/>
      </pc:docMkLst>
      <pc:sldChg chg="modSp mod">
        <pc:chgData name="Sang Jin Kim" userId="d69278118bf7dba8" providerId="LiveId" clId="{65211278-12A1-4583-880C-D98003B1F668}" dt="2026-02-15T02:35:21.240" v="1" actId="20577"/>
        <pc:sldMkLst>
          <pc:docMk/>
          <pc:sldMk cId="1597507845" sldId="257"/>
        </pc:sldMkLst>
        <pc:spChg chg="mod">
          <ac:chgData name="Sang Jin Kim" userId="d69278118bf7dba8" providerId="LiveId" clId="{65211278-12A1-4583-880C-D98003B1F668}" dt="2026-02-15T02:35:21.240" v="1" actId="20577"/>
          <ac:spMkLst>
            <pc:docMk/>
            <pc:sldMk cId="1597507845" sldId="257"/>
            <ac:spMk id="2" creationId="{8AEB5329-6287-2DCA-C45C-7602AC245FE5}"/>
          </ac:spMkLst>
        </pc:spChg>
      </pc:sldChg>
      <pc:sldChg chg="modSp new mod">
        <pc:chgData name="Sang Jin Kim" userId="d69278118bf7dba8" providerId="LiveId" clId="{65211278-12A1-4583-880C-D98003B1F668}" dt="2026-02-28T14:16:07.619" v="6" actId="20577"/>
        <pc:sldMkLst>
          <pc:docMk/>
          <pc:sldMk cId="952997570" sldId="258"/>
        </pc:sldMkLst>
        <pc:spChg chg="mod">
          <ac:chgData name="Sang Jin Kim" userId="d69278118bf7dba8" providerId="LiveId" clId="{65211278-12A1-4583-880C-D98003B1F668}" dt="2026-02-28T14:16:07.619" v="6" actId="20577"/>
          <ac:spMkLst>
            <pc:docMk/>
            <pc:sldMk cId="952997570" sldId="258"/>
            <ac:spMk id="2" creationId="{0C496D0A-0516-0219-C20D-73D30F23503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0F7AB-6506-FC87-8DD7-55BEB66B7F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94D8FE-9E8B-7FE9-8173-4F703EB31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C8DA0-C3AE-BF75-50AE-4A2FB99EF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0D87-82AC-4A6B-81E3-BB8903AD78EA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CF0A9-887B-FBEC-769A-2810D239E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5EE8B-26BB-3F39-4C71-49173A42D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665-7E72-4777-821D-DF26C7118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5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6EBA7-0B49-2153-909C-3802B5170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105FD-4893-6C73-47A3-12D4FC541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249B8-7DB5-7270-C8FC-F9D743B23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0D87-82AC-4A6B-81E3-BB8903AD78EA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BD4D8-2770-2D91-2FF5-02AAC677A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148A3-045E-E530-E1A8-C89733F97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665-7E72-4777-821D-DF26C7118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8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6C5F9-4A76-8709-2282-D03944E5B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F2A53-FEB0-90CE-2D4C-290E42C19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4FCE6-994B-CD7D-D430-83FF373C5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0D87-82AC-4A6B-81E3-BB8903AD78EA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3612E-06C7-8984-6DB4-8BBEC2744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239AA-90E3-29D2-D1D1-5096512C5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665-7E72-4777-821D-DF26C7118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77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F64E2-6830-3916-209B-AB1DFEF6F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E736C-2582-78B0-F196-ABA289F706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851DCB-2F51-9EB5-5670-69087A85A5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4D8A50-7824-0EF5-1960-B560A3A96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0D87-82AC-4A6B-81E3-BB8903AD78EA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3331C5-11D5-2AAA-9DF5-384F81BC2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2BB5B7-3CAB-2C72-AE4B-7480E7F5C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665-7E72-4777-821D-DF26C7118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204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9604A-CCE5-DD8F-53BF-ECD725D63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453DE6-84EE-B0A3-0355-E896CCFF2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4B05F-E7A7-9855-B3F4-5229B7464D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55E750-BD8F-EFDD-C2F2-8878D5C342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E71EEF-95B7-6B9E-5416-FBCDAB0B5F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A0A647-F54F-4C43-82CF-E7D73382E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0D87-82AC-4A6B-81E3-BB8903AD78EA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7C937F-54C8-7EB6-0F7F-DBC5F9882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931930-EED7-F37E-D472-C3D9CC1F3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665-7E72-4777-821D-DF26C7118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5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F9A05-69E4-9236-7194-7FA475BFC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2CD951-303B-E0E9-1102-492B7DBEA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0D87-82AC-4A6B-81E3-BB8903AD78EA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FFA542-C783-3D6D-934D-E03DF5F42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D7E1E-0322-54BA-F954-4A8A64C1A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665-7E72-4777-821D-DF26C7118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35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587669-B166-E5C3-8911-BF410B793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0D87-82AC-4A6B-81E3-BB8903AD78EA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D5A74D-299C-BF20-4438-4EBC72005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B48DA3-30DF-937D-C9F3-FB26946DA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665-7E72-4777-821D-DF26C7118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43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3B945-7036-3731-656D-33B94275E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FC222-F46E-B766-7D95-B10BFC56C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827D1-8090-284B-1831-35ADDEDC1A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C0B94E-5F91-0544-CFFB-776D52B38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0D87-82AC-4A6B-81E3-BB8903AD78EA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CC91B-A5BA-A88F-011D-2EC56CDB3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8EADE-8677-CFD2-674E-B3AC86A3F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665-7E72-4777-821D-DF26C7118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86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F419F-3436-F601-28CD-CEDF6818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CB2BFD-978B-CB12-B296-BF389DFDCB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BB2AD-D3BA-5743-4BA8-3B30C2296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9B128E-8559-1003-6253-05C1FADF6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0D87-82AC-4A6B-81E3-BB8903AD78EA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CF7EAB-658A-6768-A55C-65BDEAFA8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8830C-4ACD-5ED9-E9F0-0962F3C92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665-7E72-4777-821D-DF26C7118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331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6168-24CF-E652-F5BB-E9E1EDFFD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B48C8-4AAE-7139-5937-2FE9409F6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4BAFC-2872-33DB-7DDA-CB5AAD927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0D87-82AC-4A6B-81E3-BB8903AD78EA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1AA32-E715-6811-8B8B-54BF9289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D1E28-370F-D1AF-586E-9F26A94C5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665-7E72-4777-821D-DF26C7118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8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C37F29-6F9A-2D82-E7E4-0B2242876B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BF1D01-5BF9-6B95-D519-84367984C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C53D8-4542-1563-011E-4666FF87B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0D87-82AC-4A6B-81E3-BB8903AD78EA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57BED-BCDE-F2EF-A075-84160D8CF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91E3F-F116-9171-6115-5DE0520BA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665-7E72-4777-821D-DF26C7118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27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0BCBB7-680E-46E7-4E62-AA02FCB90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7A41F-DEFC-0CCD-0ED5-F882AE4F4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33092-97C2-0B64-D783-323047144B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6C0D87-82AC-4A6B-81E3-BB8903AD78EA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B40B5-B764-E79F-8D45-CC63C55F04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E8549-377A-603B-7361-F6CEBA625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662665-7E72-4777-821D-DF26C7118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8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0F708-26AF-1E97-A8A9-05D760C26F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</a:rPr>
              <a:t>하나님</a:t>
            </a:r>
            <a:r>
              <a:rPr lang="en-US" altLang="ko-KR" dirty="0"/>
              <a:t>: </a:t>
            </a:r>
            <a:r>
              <a:rPr lang="ko-KR" altLang="en-US" dirty="0">
                <a:solidFill>
                  <a:srgbClr val="FF0000"/>
                </a:solidFill>
              </a:rPr>
              <a:t>성품과 사역</a:t>
            </a:r>
            <a:br>
              <a:rPr lang="en-US" altLang="ko-KR" dirty="0">
                <a:solidFill>
                  <a:srgbClr val="FF0000"/>
                </a:solidFill>
              </a:rPr>
            </a:br>
            <a:r>
              <a:rPr lang="ko-KR" altLang="en-US" sz="4000" dirty="0"/>
              <a:t>하나님에 관한 성경신학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EEBFC7-A3C8-C7EB-0889-DAAFBC8B33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제</a:t>
            </a:r>
            <a:r>
              <a:rPr lang="en-US" altLang="ko-KR" dirty="0">
                <a:solidFill>
                  <a:srgbClr val="FF0000"/>
                </a:solidFill>
              </a:rPr>
              <a:t>4</a:t>
            </a:r>
            <a:r>
              <a:rPr lang="ko-KR" altLang="en-US" dirty="0">
                <a:solidFill>
                  <a:srgbClr val="FF0000"/>
                </a:solidFill>
              </a:rPr>
              <a:t>장 하나님의 행하심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002060"/>
                </a:solidFill>
              </a:rPr>
              <a:t>제</a:t>
            </a:r>
            <a:r>
              <a:rPr lang="en-US" altLang="ko-KR" dirty="0">
                <a:solidFill>
                  <a:srgbClr val="002060"/>
                </a:solidFill>
              </a:rPr>
              <a:t>5</a:t>
            </a:r>
            <a:r>
              <a:rPr lang="ko-KR" altLang="en-US" dirty="0">
                <a:solidFill>
                  <a:srgbClr val="002060"/>
                </a:solidFill>
              </a:rPr>
              <a:t>장 하나님의 목적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557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96D0A-0516-0219-C20D-73D30F235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gggg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BA230-033B-6DC4-882B-5D97411E2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97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B5329-6287-2DCA-C45C-7602AC245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solidFill>
                  <a:srgbClr val="FF0000"/>
                </a:solidFill>
              </a:rPr>
              <a:t>하나님의 </a:t>
            </a:r>
            <a:r>
              <a:rPr lang="ko-KR" altLang="en-US" dirty="0">
                <a:solidFill>
                  <a:srgbClr val="FF0000"/>
                </a:solidFill>
              </a:rPr>
              <a:t>행하심</a:t>
            </a:r>
            <a:br>
              <a:rPr lang="en-US" altLang="ko-KR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95AED-D72A-62F7-9306-0F54F558E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07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22</Words>
  <Application>Microsoft Office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하나님: 성품과 사역 하나님에 관한 성경신학</vt:lpstr>
      <vt:lpstr>gggg</vt:lpstr>
      <vt:lpstr>하나님의 행하심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Sang Jin Kim</dc:creator>
  <cp:lastModifiedBy>Sang Jin Kim</cp:lastModifiedBy>
  <cp:revision>1</cp:revision>
  <dcterms:created xsi:type="dcterms:W3CDTF">2026-02-15T02:12:59Z</dcterms:created>
  <dcterms:modified xsi:type="dcterms:W3CDTF">2026-02-28T14:16:13Z</dcterms:modified>
</cp:coreProperties>
</file>