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7" r:id="rId6"/>
    <p:sldId id="258" r:id="rId7"/>
    <p:sldId id="290" r:id="rId8"/>
    <p:sldId id="264" r:id="rId9"/>
    <p:sldId id="291" r:id="rId10"/>
    <p:sldId id="268" r:id="rId11"/>
    <p:sldId id="286" r:id="rId12"/>
    <p:sldId id="262" r:id="rId13"/>
    <p:sldId id="292" r:id="rId14"/>
    <p:sldId id="279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8EA68-2FEF-47AB-850C-60C452DA56E2}" v="12" dt="2026-02-10T03:32:45.393"/>
  </p1510:revLst>
</p1510:revInfo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204" autoAdjust="0"/>
  </p:normalViewPr>
  <p:slideViewPr>
    <p:cSldViewPr snapToGrid="0">
      <p:cViewPr varScale="1">
        <p:scale>
          <a:sx n="72" d="100"/>
          <a:sy n="72" d="100"/>
        </p:scale>
        <p:origin x="221" y="53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delSld modSld">
      <pc:chgData name="Sang Jin Kim" userId="d69278118bf7dba8" providerId="LiveId" clId="{65211278-12A1-4583-880C-D98003B1F668}" dt="2026-02-15T02:15:18.394" v="8101" actId="26606"/>
      <pc:docMkLst>
        <pc:docMk/>
      </pc:docMkLst>
      <pc:sldChg chg="modSp mod">
        <pc:chgData name="Sang Jin Kim" userId="d69278118bf7dba8" providerId="LiveId" clId="{65211278-12A1-4583-880C-D98003B1F668}" dt="2026-02-10T03:31:17.640" v="8074" actId="313"/>
        <pc:sldMkLst>
          <pc:docMk/>
          <pc:sldMk cId="1593920805" sldId="262"/>
        </pc:sldMkLst>
        <pc:spChg chg="mod">
          <ac:chgData name="Sang Jin Kim" userId="d69278118bf7dba8" providerId="LiveId" clId="{65211278-12A1-4583-880C-D98003B1F668}" dt="2026-02-10T02:23:52.731" v="4432" actId="14100"/>
          <ac:spMkLst>
            <pc:docMk/>
            <pc:sldMk cId="1593920805" sldId="262"/>
            <ac:spMk id="2" creationId="{75031FE9-9059-4FE8-B4AC-9771F23A1B89}"/>
          </ac:spMkLst>
        </pc:spChg>
        <pc:spChg chg="mod">
          <ac:chgData name="Sang Jin Kim" userId="d69278118bf7dba8" providerId="LiveId" clId="{65211278-12A1-4583-880C-D98003B1F668}" dt="2026-02-10T03:31:17.640" v="8074" actId="313"/>
          <ac:spMkLst>
            <pc:docMk/>
            <pc:sldMk cId="1593920805" sldId="262"/>
            <ac:spMk id="8" creationId="{87441910-6501-5C60-C05A-BAFF34C25798}"/>
          </ac:spMkLst>
        </pc:spChg>
      </pc:sldChg>
      <pc:sldChg chg="modSp mod">
        <pc:chgData name="Sang Jin Kim" userId="d69278118bf7dba8" providerId="LiveId" clId="{65211278-12A1-4583-880C-D98003B1F668}" dt="2026-02-10T03:26:31.039" v="7946" actId="207"/>
        <pc:sldMkLst>
          <pc:docMk/>
          <pc:sldMk cId="1346372204" sldId="264"/>
        </pc:sldMkLst>
        <pc:spChg chg="mod">
          <ac:chgData name="Sang Jin Kim" userId="d69278118bf7dba8" providerId="LiveId" clId="{65211278-12A1-4583-880C-D98003B1F668}" dt="2026-02-10T01:17:44.083" v="1087" actId="14100"/>
          <ac:spMkLst>
            <pc:docMk/>
            <pc:sldMk cId="1346372204" sldId="264"/>
            <ac:spMk id="2" creationId="{537E1C88-627C-4655-A4FB-0BB02EDB078A}"/>
          </ac:spMkLst>
        </pc:spChg>
        <pc:spChg chg="mod">
          <ac:chgData name="Sang Jin Kim" userId="d69278118bf7dba8" providerId="LiveId" clId="{65211278-12A1-4583-880C-D98003B1F668}" dt="2026-02-10T03:26:31.039" v="7946" actId="207"/>
          <ac:spMkLst>
            <pc:docMk/>
            <pc:sldMk cId="1346372204" sldId="264"/>
            <ac:spMk id="3" creationId="{033634FE-ADF0-4BC3-A0A9-447EA9DD096B}"/>
          </ac:spMkLst>
        </pc:spChg>
      </pc:sldChg>
      <pc:sldChg chg="modSp mod">
        <pc:chgData name="Sang Jin Kim" userId="d69278118bf7dba8" providerId="LiveId" clId="{65211278-12A1-4583-880C-D98003B1F668}" dt="2026-02-10T03:29:35.714" v="8000" actId="207"/>
        <pc:sldMkLst>
          <pc:docMk/>
          <pc:sldMk cId="4151694508" sldId="268"/>
        </pc:sldMkLst>
        <pc:spChg chg="mod">
          <ac:chgData name="Sang Jin Kim" userId="d69278118bf7dba8" providerId="LiveId" clId="{65211278-12A1-4583-880C-D98003B1F668}" dt="2026-02-10T01:59:13.352" v="3718" actId="14100"/>
          <ac:spMkLst>
            <pc:docMk/>
            <pc:sldMk cId="4151694508" sldId="268"/>
            <ac:spMk id="4" creationId="{FAD2AE59-5630-4D5C-83A9-4CDEF4D7DCFB}"/>
          </ac:spMkLst>
        </pc:spChg>
        <pc:spChg chg="mod">
          <ac:chgData name="Sang Jin Kim" userId="d69278118bf7dba8" providerId="LiveId" clId="{65211278-12A1-4583-880C-D98003B1F668}" dt="2026-02-10T03:28:27.110" v="7988" actId="207"/>
          <ac:spMkLst>
            <pc:docMk/>
            <pc:sldMk cId="4151694508" sldId="268"/>
            <ac:spMk id="6" creationId="{5A6B31B0-7B84-475D-961F-09C0191F91A2}"/>
          </ac:spMkLst>
        </pc:spChg>
        <pc:spChg chg="mod">
          <ac:chgData name="Sang Jin Kim" userId="d69278118bf7dba8" providerId="LiveId" clId="{65211278-12A1-4583-880C-D98003B1F668}" dt="2026-02-10T03:29:35.714" v="8000" actId="207"/>
          <ac:spMkLst>
            <pc:docMk/>
            <pc:sldMk cId="4151694508" sldId="268"/>
            <ac:spMk id="8" creationId="{813F3455-E568-40C9-9F4D-8C89F4CD95F8}"/>
          </ac:spMkLst>
        </pc:spChg>
      </pc:sldChg>
      <pc:sldChg chg="modSp mod">
        <pc:chgData name="Sang Jin Kim" userId="d69278118bf7dba8" providerId="LiveId" clId="{65211278-12A1-4583-880C-D98003B1F668}" dt="2026-02-10T03:24:52.415" v="7943" actId="27636"/>
        <pc:sldMkLst>
          <pc:docMk/>
          <pc:sldMk cId="2436493926" sldId="276"/>
        </pc:sldMkLst>
        <pc:spChg chg="mod">
          <ac:chgData name="Sang Jin Kim" userId="d69278118bf7dba8" providerId="LiveId" clId="{65211278-12A1-4583-880C-D98003B1F668}" dt="2026-02-10T03:24:52.415" v="7943" actId="27636"/>
          <ac:spMkLst>
            <pc:docMk/>
            <pc:sldMk cId="2436493926" sldId="276"/>
            <ac:spMk id="3" creationId="{24AFFC60-19C3-4901-93F7-7AAF4C09F8C6}"/>
          </ac:spMkLst>
        </pc:spChg>
      </pc:sldChg>
      <pc:sldChg chg="addSp delSp modSp mod modClrScheme chgLayout">
        <pc:chgData name="Sang Jin Kim" userId="d69278118bf7dba8" providerId="LiveId" clId="{65211278-12A1-4583-880C-D98003B1F668}" dt="2026-02-15T02:15:18.394" v="8101" actId="26606"/>
        <pc:sldMkLst>
          <pc:docMk/>
          <pc:sldMk cId="2243494996" sldId="277"/>
        </pc:sldMkLst>
        <pc:spChg chg="mod">
          <ac:chgData name="Sang Jin Kim" userId="d69278118bf7dba8" providerId="LiveId" clId="{65211278-12A1-4583-880C-D98003B1F668}" dt="2026-02-15T02:15:18.394" v="8101" actId="26606"/>
          <ac:spMkLst>
            <pc:docMk/>
            <pc:sldMk cId="2243494996" sldId="277"/>
            <ac:spMk id="2" creationId="{6719F29B-F233-48AF-8261-F33A4E079E3E}"/>
          </ac:spMkLst>
        </pc:spChg>
        <pc:spChg chg="add del">
          <ac:chgData name="Sang Jin Kim" userId="d69278118bf7dba8" providerId="LiveId" clId="{65211278-12A1-4583-880C-D98003B1F668}" dt="2026-02-15T02:15:18.394" v="8101" actId="26606"/>
          <ac:spMkLst>
            <pc:docMk/>
            <pc:sldMk cId="2243494996" sldId="277"/>
            <ac:spMk id="3" creationId="{35E3EA69-4E0E-41BD-8095-A124225A2647}"/>
          </ac:spMkLst>
        </pc:spChg>
        <pc:spChg chg="mod">
          <ac:chgData name="Sang Jin Kim" userId="d69278118bf7dba8" providerId="LiveId" clId="{65211278-12A1-4583-880C-D98003B1F668}" dt="2026-02-15T02:15:18.394" v="8101" actId="26606"/>
          <ac:spMkLst>
            <pc:docMk/>
            <pc:sldMk cId="2243494996" sldId="277"/>
            <ac:spMk id="6" creationId="{67927DCA-F11F-1716-00DA-9EF49F131ABD}"/>
          </ac:spMkLst>
        </pc:spChg>
        <pc:spChg chg="add del mod">
          <ac:chgData name="Sang Jin Kim" userId="d69278118bf7dba8" providerId="LiveId" clId="{65211278-12A1-4583-880C-D98003B1F668}" dt="2026-02-15T02:14:51.394" v="8094" actId="26606"/>
          <ac:spMkLst>
            <pc:docMk/>
            <pc:sldMk cId="2243494996" sldId="277"/>
            <ac:spMk id="12" creationId="{91581035-8974-997A-3055-4A9126787CF3}"/>
          </ac:spMkLst>
        </pc:spChg>
        <pc:spChg chg="add del mod">
          <ac:chgData name="Sang Jin Kim" userId="d69278118bf7dba8" providerId="LiveId" clId="{65211278-12A1-4583-880C-D98003B1F668}" dt="2026-02-15T02:15:13.335" v="8098" actId="26606"/>
          <ac:spMkLst>
            <pc:docMk/>
            <pc:sldMk cId="2243494996" sldId="277"/>
            <ac:spMk id="16" creationId="{913E4E05-9111-0638-1C3A-BF404A27F570}"/>
          </ac:spMkLst>
        </pc:spChg>
        <pc:spChg chg="add mod">
          <ac:chgData name="Sang Jin Kim" userId="d69278118bf7dba8" providerId="LiveId" clId="{65211278-12A1-4583-880C-D98003B1F668}" dt="2026-02-15T02:15:18.394" v="8101" actId="26606"/>
          <ac:spMkLst>
            <pc:docMk/>
            <pc:sldMk cId="2243494996" sldId="277"/>
            <ac:spMk id="21" creationId="{3CC6BAA1-6179-74E0-AD47-593A88DC7AD3}"/>
          </ac:spMkLst>
        </pc:spChg>
        <pc:graphicFrameChg chg="add del mod">
          <ac:chgData name="Sang Jin Kim" userId="d69278118bf7dba8" providerId="LiveId" clId="{65211278-12A1-4583-880C-D98003B1F668}" dt="2026-02-15T02:14:39.583" v="8092" actId="26606"/>
          <ac:graphicFrameMkLst>
            <pc:docMk/>
            <pc:sldMk cId="2243494996" sldId="277"/>
            <ac:graphicFrameMk id="8" creationId="{4282FCFF-738F-8B1C-44BB-CFFAB9D69316}"/>
          </ac:graphicFrameMkLst>
        </pc:graphicFrameChg>
        <pc:graphicFrameChg chg="add del mod">
          <ac:chgData name="Sang Jin Kim" userId="d69278118bf7dba8" providerId="LiveId" clId="{65211278-12A1-4583-880C-D98003B1F668}" dt="2026-02-15T02:14:51.394" v="8094" actId="26606"/>
          <ac:graphicFrameMkLst>
            <pc:docMk/>
            <pc:sldMk cId="2243494996" sldId="277"/>
            <ac:graphicFrameMk id="10" creationId="{17EF1647-4E3A-18E6-7E7C-0B3EF284770E}"/>
          </ac:graphicFrameMkLst>
        </pc:graphicFrameChg>
        <pc:graphicFrameChg chg="add del mod">
          <ac:chgData name="Sang Jin Kim" userId="d69278118bf7dba8" providerId="LiveId" clId="{65211278-12A1-4583-880C-D98003B1F668}" dt="2026-02-15T02:15:01.757" v="8096" actId="26606"/>
          <ac:graphicFrameMkLst>
            <pc:docMk/>
            <pc:sldMk cId="2243494996" sldId="277"/>
            <ac:graphicFrameMk id="14" creationId="{0B29F014-A958-2075-2171-E1744272967C}"/>
          </ac:graphicFrameMkLst>
        </pc:graphicFrameChg>
        <pc:graphicFrameChg chg="add del mod">
          <ac:chgData name="Sang Jin Kim" userId="d69278118bf7dba8" providerId="LiveId" clId="{65211278-12A1-4583-880C-D98003B1F668}" dt="2026-02-15T02:15:13.335" v="8098" actId="26606"/>
          <ac:graphicFrameMkLst>
            <pc:docMk/>
            <pc:sldMk cId="2243494996" sldId="277"/>
            <ac:graphicFrameMk id="17" creationId="{25757E93-B468-38A7-293F-F0156C5BE95F}"/>
          </ac:graphicFrameMkLst>
        </pc:graphicFrameChg>
        <pc:graphicFrameChg chg="add del mod">
          <ac:chgData name="Sang Jin Kim" userId="d69278118bf7dba8" providerId="LiveId" clId="{65211278-12A1-4583-880C-D98003B1F668}" dt="2026-02-15T02:15:18.375" v="8100" actId="26606"/>
          <ac:graphicFrameMkLst>
            <pc:docMk/>
            <pc:sldMk cId="2243494996" sldId="277"/>
            <ac:graphicFrameMk id="19" creationId="{B4F3030D-C4E9-0E1D-C441-7E8CF45C042F}"/>
          </ac:graphicFrameMkLst>
        </pc:graphicFrameChg>
        <pc:graphicFrameChg chg="add mod">
          <ac:chgData name="Sang Jin Kim" userId="d69278118bf7dba8" providerId="LiveId" clId="{65211278-12A1-4583-880C-D98003B1F668}" dt="2026-02-15T02:15:18.394" v="8101" actId="26606"/>
          <ac:graphicFrameMkLst>
            <pc:docMk/>
            <pc:sldMk cId="2243494996" sldId="277"/>
            <ac:graphicFrameMk id="22" creationId="{E462517B-41E4-E65B-48FC-C6D64C41E7AB}"/>
          </ac:graphicFrameMkLst>
        </pc:graphicFrameChg>
      </pc:sldChg>
      <pc:sldChg chg="modSp mod">
        <pc:chgData name="Sang Jin Kim" userId="d69278118bf7dba8" providerId="LiveId" clId="{65211278-12A1-4583-880C-D98003B1F668}" dt="2026-02-10T03:33:37.559" v="8090" actId="207"/>
        <pc:sldMkLst>
          <pc:docMk/>
          <pc:sldMk cId="4252466045" sldId="279"/>
        </pc:sldMkLst>
        <pc:spChg chg="mod">
          <ac:chgData name="Sang Jin Kim" userId="d69278118bf7dba8" providerId="LiveId" clId="{65211278-12A1-4583-880C-D98003B1F668}" dt="2026-02-10T03:16:37.840" v="7361" actId="255"/>
          <ac:spMkLst>
            <pc:docMk/>
            <pc:sldMk cId="4252466045" sldId="279"/>
            <ac:spMk id="7" creationId="{3FF2D739-E475-54F8-C832-F04A983D0F24}"/>
          </ac:spMkLst>
        </pc:spChg>
        <pc:spChg chg="mod">
          <ac:chgData name="Sang Jin Kim" userId="d69278118bf7dba8" providerId="LiveId" clId="{65211278-12A1-4583-880C-D98003B1F668}" dt="2026-02-10T03:33:37.559" v="8090" actId="207"/>
          <ac:spMkLst>
            <pc:docMk/>
            <pc:sldMk cId="4252466045" sldId="279"/>
            <ac:spMk id="8" creationId="{8E323639-65E1-FDBD-1BE3-374BB39C1971}"/>
          </ac:spMkLst>
        </pc:spChg>
        <pc:spChg chg="mod">
          <ac:chgData name="Sang Jin Kim" userId="d69278118bf7dba8" providerId="LiveId" clId="{65211278-12A1-4583-880C-D98003B1F668}" dt="2026-02-10T03:09:32.674" v="6691"/>
          <ac:spMkLst>
            <pc:docMk/>
            <pc:sldMk cId="4252466045" sldId="279"/>
            <ac:spMk id="23" creationId="{5FB75C3E-5885-49DD-8190-BB1E8C511A7E}"/>
          </ac:spMkLst>
        </pc:spChg>
      </pc:sldChg>
      <pc:sldChg chg="modSp mod">
        <pc:chgData name="Sang Jin Kim" userId="d69278118bf7dba8" providerId="LiveId" clId="{65211278-12A1-4583-880C-D98003B1F668}" dt="2026-02-10T03:30:11.404" v="8069" actId="20577"/>
        <pc:sldMkLst>
          <pc:docMk/>
          <pc:sldMk cId="1418789964" sldId="286"/>
        </pc:sldMkLst>
        <pc:spChg chg="mod">
          <ac:chgData name="Sang Jin Kim" userId="d69278118bf7dba8" providerId="LiveId" clId="{65211278-12A1-4583-880C-D98003B1F668}" dt="2026-02-10T02:01:18.001" v="3768" actId="207"/>
          <ac:spMkLst>
            <pc:docMk/>
            <pc:sldMk cId="1418789964" sldId="286"/>
            <ac:spMk id="2" creationId="{67708C79-A4AC-4B5D-92DF-600737E4D11A}"/>
          </ac:spMkLst>
        </pc:spChg>
        <pc:spChg chg="mod">
          <ac:chgData name="Sang Jin Kim" userId="d69278118bf7dba8" providerId="LiveId" clId="{65211278-12A1-4583-880C-D98003B1F668}" dt="2026-02-10T02:25:39.884" v="4457" actId="207"/>
          <ac:spMkLst>
            <pc:docMk/>
            <pc:sldMk cId="1418789964" sldId="286"/>
            <ac:spMk id="7" creationId="{02492136-277B-808E-9D1B-0527359207DB}"/>
          </ac:spMkLst>
        </pc:spChg>
        <pc:spChg chg="mod">
          <ac:chgData name="Sang Jin Kim" userId="d69278118bf7dba8" providerId="LiveId" clId="{65211278-12A1-4583-880C-D98003B1F668}" dt="2026-02-10T03:30:11.404" v="8069" actId="20577"/>
          <ac:spMkLst>
            <pc:docMk/>
            <pc:sldMk cId="1418789964" sldId="286"/>
            <ac:spMk id="12" creationId="{D3251268-42B4-3B45-A59B-740E2DB97A00}"/>
          </ac:spMkLst>
        </pc:spChg>
      </pc:sldChg>
      <pc:sldChg chg="modSp mod">
        <pc:chgData name="Sang Jin Kim" userId="d69278118bf7dba8" providerId="LiveId" clId="{65211278-12A1-4583-880C-D98003B1F668}" dt="2026-02-10T01:10:15.553" v="301" actId="20577"/>
        <pc:sldMkLst>
          <pc:docMk/>
          <pc:sldMk cId="1329539271" sldId="290"/>
        </pc:sldMkLst>
        <pc:spChg chg="mod">
          <ac:chgData name="Sang Jin Kim" userId="d69278118bf7dba8" providerId="LiveId" clId="{65211278-12A1-4583-880C-D98003B1F668}" dt="2026-02-10T01:10:15.553" v="301" actId="20577"/>
          <ac:spMkLst>
            <pc:docMk/>
            <pc:sldMk cId="1329539271" sldId="290"/>
            <ac:spMk id="2" creationId="{216815C6-3AD0-46E6-A74A-1967BD91AF50}"/>
          </ac:spMkLst>
        </pc:spChg>
        <pc:spChg chg="mod">
          <ac:chgData name="Sang Jin Kim" userId="d69278118bf7dba8" providerId="LiveId" clId="{65211278-12A1-4583-880C-D98003B1F668}" dt="2026-02-10T01:09:16.946" v="299" actId="20577"/>
          <ac:spMkLst>
            <pc:docMk/>
            <pc:sldMk cId="1329539271" sldId="290"/>
            <ac:spMk id="3" creationId="{1901B20D-4C28-4DA3-ABBD-718C22A5E58B}"/>
          </ac:spMkLst>
        </pc:spChg>
      </pc:sldChg>
      <pc:sldChg chg="modSp mod">
        <pc:chgData name="Sang Jin Kim" userId="d69278118bf7dba8" providerId="LiveId" clId="{65211278-12A1-4583-880C-D98003B1F668}" dt="2026-02-10T03:27:15.810" v="7951" actId="27636"/>
        <pc:sldMkLst>
          <pc:docMk/>
          <pc:sldMk cId="3003251909" sldId="291"/>
        </pc:sldMkLst>
        <pc:spChg chg="mod">
          <ac:chgData name="Sang Jin Kim" userId="d69278118bf7dba8" providerId="LiveId" clId="{65211278-12A1-4583-880C-D98003B1F668}" dt="2026-02-10T01:22:07.026" v="1346" actId="14100"/>
          <ac:spMkLst>
            <pc:docMk/>
            <pc:sldMk cId="3003251909" sldId="291"/>
            <ac:spMk id="2" creationId="{216815C6-3AD0-46E6-A74A-1967BD91AF50}"/>
          </ac:spMkLst>
        </pc:spChg>
        <pc:spChg chg="mod">
          <ac:chgData name="Sang Jin Kim" userId="d69278118bf7dba8" providerId="LiveId" clId="{65211278-12A1-4583-880C-D98003B1F668}" dt="2026-02-10T03:27:15.810" v="7951" actId="27636"/>
          <ac:spMkLst>
            <pc:docMk/>
            <pc:sldMk cId="3003251909" sldId="291"/>
            <ac:spMk id="3" creationId="{1901B20D-4C28-4DA3-ABBD-718C22A5E58B}"/>
          </ac:spMkLst>
        </pc:spChg>
      </pc:sldChg>
      <pc:sldChg chg="modSp mod">
        <pc:chgData name="Sang Jin Kim" userId="d69278118bf7dba8" providerId="LiveId" clId="{65211278-12A1-4583-880C-D98003B1F668}" dt="2026-02-10T03:33:07.344" v="8089" actId="113"/>
        <pc:sldMkLst>
          <pc:docMk/>
          <pc:sldMk cId="2390678392" sldId="292"/>
        </pc:sldMkLst>
        <pc:spChg chg="mod">
          <ac:chgData name="Sang Jin Kim" userId="d69278118bf7dba8" providerId="LiveId" clId="{65211278-12A1-4583-880C-D98003B1F668}" dt="2026-02-10T02:36:02.010" v="5512" actId="27636"/>
          <ac:spMkLst>
            <pc:docMk/>
            <pc:sldMk cId="2390678392" sldId="292"/>
            <ac:spMk id="2" creationId="{CC80C883-7528-F9C5-D6FA-15EC059A3021}"/>
          </ac:spMkLst>
        </pc:spChg>
        <pc:spChg chg="mod">
          <ac:chgData name="Sang Jin Kim" userId="d69278118bf7dba8" providerId="LiveId" clId="{65211278-12A1-4583-880C-D98003B1F668}" dt="2026-02-10T03:32:45.391" v="8082"/>
          <ac:spMkLst>
            <pc:docMk/>
            <pc:sldMk cId="2390678392" sldId="292"/>
            <ac:spMk id="6" creationId="{3A7E69BA-FC91-08A5-671F-B53E6E989C6F}"/>
          </ac:spMkLst>
        </pc:spChg>
        <pc:graphicFrameChg chg="modGraphic">
          <ac:chgData name="Sang Jin Kim" userId="d69278118bf7dba8" providerId="LiveId" clId="{65211278-12A1-4583-880C-D98003B1F668}" dt="2026-02-10T03:33:07.344" v="8089" actId="113"/>
          <ac:graphicFrameMkLst>
            <pc:docMk/>
            <pc:sldMk cId="2390678392" sldId="292"/>
            <ac:graphicFrameMk id="8" creationId="{24EE9911-8AC9-5BE2-4456-0175FD28D08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01F41-30FB-4097-9D4C-D562FC0EE4B3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336A9D9-D368-491C-B09F-7865A1027E37}">
      <dgm:prSet/>
      <dgm:spPr/>
      <dgm:t>
        <a:bodyPr/>
        <a:lstStyle/>
        <a:p>
          <a:r>
            <a:rPr lang="ko-KR"/>
            <a:t>제</a:t>
          </a:r>
          <a:r>
            <a:rPr lang="en-US"/>
            <a:t>2</a:t>
          </a:r>
          <a:r>
            <a:rPr lang="ko-KR"/>
            <a:t>장 하나님의 자서전</a:t>
          </a:r>
          <a:endParaRPr lang="en-US"/>
        </a:p>
      </dgm:t>
    </dgm:pt>
    <dgm:pt modelId="{B8D6CA63-7B50-41EF-9CD4-3DA77A3E87CD}" type="parTrans" cxnId="{A6B68075-4C0F-4087-B011-6EF750E812E0}">
      <dgm:prSet/>
      <dgm:spPr/>
      <dgm:t>
        <a:bodyPr/>
        <a:lstStyle/>
        <a:p>
          <a:endParaRPr lang="en-US"/>
        </a:p>
      </dgm:t>
    </dgm:pt>
    <dgm:pt modelId="{32CE3D7A-0BB3-4E1C-A58F-DD2B010FB16E}" type="sibTrans" cxnId="{A6B68075-4C0F-4087-B011-6EF750E812E0}">
      <dgm:prSet/>
      <dgm:spPr/>
      <dgm:t>
        <a:bodyPr/>
        <a:lstStyle/>
        <a:p>
          <a:endParaRPr lang="en-US"/>
        </a:p>
      </dgm:t>
    </dgm:pt>
    <dgm:pt modelId="{D6CB9F32-07C5-4970-81DD-01B9072989D1}">
      <dgm:prSet/>
      <dgm:spPr/>
      <dgm:t>
        <a:bodyPr/>
        <a:lstStyle/>
        <a:p>
          <a:r>
            <a:rPr lang="ko-KR"/>
            <a:t>제</a:t>
          </a:r>
          <a:r>
            <a:rPr lang="en-US"/>
            <a:t>3</a:t>
          </a:r>
          <a:r>
            <a:rPr lang="ko-KR"/>
            <a:t>장 하나님의 계시</a:t>
          </a:r>
          <a:endParaRPr lang="en-US"/>
        </a:p>
      </dgm:t>
    </dgm:pt>
    <dgm:pt modelId="{E5F002EF-51EF-45D8-81F6-D4DFF062446F}" type="parTrans" cxnId="{59DD27B9-BB43-4FB5-B3B8-275DEB8E1931}">
      <dgm:prSet/>
      <dgm:spPr/>
      <dgm:t>
        <a:bodyPr/>
        <a:lstStyle/>
        <a:p>
          <a:endParaRPr lang="en-US"/>
        </a:p>
      </dgm:t>
    </dgm:pt>
    <dgm:pt modelId="{CE3717D2-AC98-4A80-8F4E-5D84C8F5F4F3}" type="sibTrans" cxnId="{59DD27B9-BB43-4FB5-B3B8-275DEB8E1931}">
      <dgm:prSet/>
      <dgm:spPr/>
      <dgm:t>
        <a:bodyPr/>
        <a:lstStyle/>
        <a:p>
          <a:endParaRPr lang="en-US"/>
        </a:p>
      </dgm:t>
    </dgm:pt>
    <dgm:pt modelId="{484149E9-BC96-4AC0-AA20-7625C338ACF4}">
      <dgm:prSet/>
      <dgm:spPr/>
      <dgm:t>
        <a:bodyPr/>
        <a:lstStyle/>
        <a:p>
          <a:r>
            <a:rPr lang="ko-KR"/>
            <a:t>제</a:t>
          </a:r>
          <a:r>
            <a:rPr lang="en-US"/>
            <a:t>4</a:t>
          </a:r>
          <a:r>
            <a:rPr lang="ko-KR"/>
            <a:t>장 하나님의 행하심</a:t>
          </a:r>
          <a:endParaRPr lang="en-US"/>
        </a:p>
      </dgm:t>
    </dgm:pt>
    <dgm:pt modelId="{B9318964-3A7B-4B79-AE40-7C816F1F9F46}" type="parTrans" cxnId="{0BC7F365-0C5B-4823-BACE-81E2D2EAD77D}">
      <dgm:prSet/>
      <dgm:spPr/>
      <dgm:t>
        <a:bodyPr/>
        <a:lstStyle/>
        <a:p>
          <a:endParaRPr lang="en-US"/>
        </a:p>
      </dgm:t>
    </dgm:pt>
    <dgm:pt modelId="{BBF3EBD7-5DA4-4E69-B4F8-5FB0237132AC}" type="sibTrans" cxnId="{0BC7F365-0C5B-4823-BACE-81E2D2EAD77D}">
      <dgm:prSet/>
      <dgm:spPr/>
      <dgm:t>
        <a:bodyPr/>
        <a:lstStyle/>
        <a:p>
          <a:endParaRPr lang="en-US"/>
        </a:p>
      </dgm:t>
    </dgm:pt>
    <dgm:pt modelId="{D603FF79-A672-4863-A4FA-726F8A1BB1B6}">
      <dgm:prSet/>
      <dgm:spPr/>
      <dgm:t>
        <a:bodyPr/>
        <a:lstStyle/>
        <a:p>
          <a:r>
            <a:rPr lang="ko-KR"/>
            <a:t>제</a:t>
          </a:r>
          <a:r>
            <a:rPr lang="en-US"/>
            <a:t>5</a:t>
          </a:r>
          <a:r>
            <a:rPr lang="ko-KR"/>
            <a:t>장 하나님의 목적</a:t>
          </a:r>
          <a:endParaRPr lang="en-US"/>
        </a:p>
      </dgm:t>
    </dgm:pt>
    <dgm:pt modelId="{F3B7B08B-DEA7-4C77-A258-ADBE1F958206}" type="parTrans" cxnId="{CC1DCEED-40C2-4160-AD93-EF45064A34E3}">
      <dgm:prSet/>
      <dgm:spPr/>
      <dgm:t>
        <a:bodyPr/>
        <a:lstStyle/>
        <a:p>
          <a:endParaRPr lang="en-US"/>
        </a:p>
      </dgm:t>
    </dgm:pt>
    <dgm:pt modelId="{595171F1-D6D9-4216-B0B1-5AE57C2CE4E4}" type="sibTrans" cxnId="{CC1DCEED-40C2-4160-AD93-EF45064A34E3}">
      <dgm:prSet/>
      <dgm:spPr/>
      <dgm:t>
        <a:bodyPr/>
        <a:lstStyle/>
        <a:p>
          <a:endParaRPr lang="en-US"/>
        </a:p>
      </dgm:t>
    </dgm:pt>
    <dgm:pt modelId="{6553E16D-7610-4042-AB76-653C023010D4}" type="pres">
      <dgm:prSet presAssocID="{4E801F41-30FB-4097-9D4C-D562FC0EE4B3}" presName="linear" presStyleCnt="0">
        <dgm:presLayoutVars>
          <dgm:dir/>
          <dgm:animLvl val="lvl"/>
          <dgm:resizeHandles val="exact"/>
        </dgm:presLayoutVars>
      </dgm:prSet>
      <dgm:spPr/>
    </dgm:pt>
    <dgm:pt modelId="{E80FEEF5-8E02-4041-99F0-2DD37995B0DF}" type="pres">
      <dgm:prSet presAssocID="{F336A9D9-D368-491C-B09F-7865A1027E37}" presName="parentLin" presStyleCnt="0"/>
      <dgm:spPr/>
    </dgm:pt>
    <dgm:pt modelId="{3FFC80BE-6C5E-46F4-AE8D-7F905E90AC87}" type="pres">
      <dgm:prSet presAssocID="{F336A9D9-D368-491C-B09F-7865A1027E37}" presName="parentLeftMargin" presStyleLbl="node1" presStyleIdx="0" presStyleCnt="4"/>
      <dgm:spPr/>
    </dgm:pt>
    <dgm:pt modelId="{56EF6D6B-2D3D-435F-AACA-341C4FED0AE2}" type="pres">
      <dgm:prSet presAssocID="{F336A9D9-D368-491C-B09F-7865A1027E3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2619B17-24F1-46F3-8C8B-249490FE4CA6}" type="pres">
      <dgm:prSet presAssocID="{F336A9D9-D368-491C-B09F-7865A1027E37}" presName="negativeSpace" presStyleCnt="0"/>
      <dgm:spPr/>
    </dgm:pt>
    <dgm:pt modelId="{B4DE728B-19BB-49BE-96C6-21ED0621F746}" type="pres">
      <dgm:prSet presAssocID="{F336A9D9-D368-491C-B09F-7865A1027E37}" presName="childText" presStyleLbl="conFgAcc1" presStyleIdx="0" presStyleCnt="4">
        <dgm:presLayoutVars>
          <dgm:bulletEnabled val="1"/>
        </dgm:presLayoutVars>
      </dgm:prSet>
      <dgm:spPr/>
    </dgm:pt>
    <dgm:pt modelId="{E0CF5B9F-7A7C-4A51-9363-0B69B49FEE5D}" type="pres">
      <dgm:prSet presAssocID="{32CE3D7A-0BB3-4E1C-A58F-DD2B010FB16E}" presName="spaceBetweenRectangles" presStyleCnt="0"/>
      <dgm:spPr/>
    </dgm:pt>
    <dgm:pt modelId="{00C83434-7DC2-4A77-AA85-E8892569D191}" type="pres">
      <dgm:prSet presAssocID="{D6CB9F32-07C5-4970-81DD-01B9072989D1}" presName="parentLin" presStyleCnt="0"/>
      <dgm:spPr/>
    </dgm:pt>
    <dgm:pt modelId="{8924FD9D-8CF0-412D-9821-4A71840EBB38}" type="pres">
      <dgm:prSet presAssocID="{D6CB9F32-07C5-4970-81DD-01B9072989D1}" presName="parentLeftMargin" presStyleLbl="node1" presStyleIdx="0" presStyleCnt="4"/>
      <dgm:spPr/>
    </dgm:pt>
    <dgm:pt modelId="{3E758D9A-3F77-4697-9D17-6B66A64DAA03}" type="pres">
      <dgm:prSet presAssocID="{D6CB9F32-07C5-4970-81DD-01B9072989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83DD21C-C2AF-477D-8D25-DE58DD2AE6F8}" type="pres">
      <dgm:prSet presAssocID="{D6CB9F32-07C5-4970-81DD-01B9072989D1}" presName="negativeSpace" presStyleCnt="0"/>
      <dgm:spPr/>
    </dgm:pt>
    <dgm:pt modelId="{AEF96B09-79DA-4EBF-A984-69C93E5DC590}" type="pres">
      <dgm:prSet presAssocID="{D6CB9F32-07C5-4970-81DD-01B9072989D1}" presName="childText" presStyleLbl="conFgAcc1" presStyleIdx="1" presStyleCnt="4">
        <dgm:presLayoutVars>
          <dgm:bulletEnabled val="1"/>
        </dgm:presLayoutVars>
      </dgm:prSet>
      <dgm:spPr/>
    </dgm:pt>
    <dgm:pt modelId="{8BEC9296-1579-4B86-B004-9E40E8D1DBD9}" type="pres">
      <dgm:prSet presAssocID="{CE3717D2-AC98-4A80-8F4E-5D84C8F5F4F3}" presName="spaceBetweenRectangles" presStyleCnt="0"/>
      <dgm:spPr/>
    </dgm:pt>
    <dgm:pt modelId="{AC9CA7B8-ECB4-4EFE-A072-E04DEA3723A0}" type="pres">
      <dgm:prSet presAssocID="{484149E9-BC96-4AC0-AA20-7625C338ACF4}" presName="parentLin" presStyleCnt="0"/>
      <dgm:spPr/>
    </dgm:pt>
    <dgm:pt modelId="{8FDD61FD-600E-4072-B53E-5921D37A6526}" type="pres">
      <dgm:prSet presAssocID="{484149E9-BC96-4AC0-AA20-7625C338ACF4}" presName="parentLeftMargin" presStyleLbl="node1" presStyleIdx="1" presStyleCnt="4"/>
      <dgm:spPr/>
    </dgm:pt>
    <dgm:pt modelId="{B5DE58A9-BB90-4589-A0F2-6114D7EF901A}" type="pres">
      <dgm:prSet presAssocID="{484149E9-BC96-4AC0-AA20-7625C338ACF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047C7A5-8323-4E93-9614-2AB727284F2A}" type="pres">
      <dgm:prSet presAssocID="{484149E9-BC96-4AC0-AA20-7625C338ACF4}" presName="negativeSpace" presStyleCnt="0"/>
      <dgm:spPr/>
    </dgm:pt>
    <dgm:pt modelId="{40BF87E9-85C7-4BE4-813B-F93A14FF7153}" type="pres">
      <dgm:prSet presAssocID="{484149E9-BC96-4AC0-AA20-7625C338ACF4}" presName="childText" presStyleLbl="conFgAcc1" presStyleIdx="2" presStyleCnt="4">
        <dgm:presLayoutVars>
          <dgm:bulletEnabled val="1"/>
        </dgm:presLayoutVars>
      </dgm:prSet>
      <dgm:spPr/>
    </dgm:pt>
    <dgm:pt modelId="{E8483EF5-A200-4008-99C5-A47DCC7C0AB8}" type="pres">
      <dgm:prSet presAssocID="{BBF3EBD7-5DA4-4E69-B4F8-5FB0237132AC}" presName="spaceBetweenRectangles" presStyleCnt="0"/>
      <dgm:spPr/>
    </dgm:pt>
    <dgm:pt modelId="{13BAB4E6-B736-405A-B07C-39250B34531A}" type="pres">
      <dgm:prSet presAssocID="{D603FF79-A672-4863-A4FA-726F8A1BB1B6}" presName="parentLin" presStyleCnt="0"/>
      <dgm:spPr/>
    </dgm:pt>
    <dgm:pt modelId="{1657C049-F32D-4DC1-B907-3ACA07FF1D7E}" type="pres">
      <dgm:prSet presAssocID="{D603FF79-A672-4863-A4FA-726F8A1BB1B6}" presName="parentLeftMargin" presStyleLbl="node1" presStyleIdx="2" presStyleCnt="4"/>
      <dgm:spPr/>
    </dgm:pt>
    <dgm:pt modelId="{8BA47D60-49D1-4908-A707-8117416CBD99}" type="pres">
      <dgm:prSet presAssocID="{D603FF79-A672-4863-A4FA-726F8A1BB1B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10E4EB4-B9AB-4BB2-BDD0-6CD620DD9577}" type="pres">
      <dgm:prSet presAssocID="{D603FF79-A672-4863-A4FA-726F8A1BB1B6}" presName="negativeSpace" presStyleCnt="0"/>
      <dgm:spPr/>
    </dgm:pt>
    <dgm:pt modelId="{85DB64B1-B9AC-412F-BA31-D0F5D84A0423}" type="pres">
      <dgm:prSet presAssocID="{D603FF79-A672-4863-A4FA-726F8A1BB1B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659DB03-B864-46D8-949F-B0A0F27D79E8}" type="presOf" srcId="{F336A9D9-D368-491C-B09F-7865A1027E37}" destId="{56EF6D6B-2D3D-435F-AACA-341C4FED0AE2}" srcOrd="1" destOrd="0" presId="urn:microsoft.com/office/officeart/2005/8/layout/list1"/>
    <dgm:cxn modelId="{7B7F5E62-13CE-4374-A6FA-C2BEE66B87E7}" type="presOf" srcId="{F336A9D9-D368-491C-B09F-7865A1027E37}" destId="{3FFC80BE-6C5E-46F4-AE8D-7F905E90AC87}" srcOrd="0" destOrd="0" presId="urn:microsoft.com/office/officeart/2005/8/layout/list1"/>
    <dgm:cxn modelId="{0BC7F365-0C5B-4823-BACE-81E2D2EAD77D}" srcId="{4E801F41-30FB-4097-9D4C-D562FC0EE4B3}" destId="{484149E9-BC96-4AC0-AA20-7625C338ACF4}" srcOrd="2" destOrd="0" parTransId="{B9318964-3A7B-4B79-AE40-7C816F1F9F46}" sibTransId="{BBF3EBD7-5DA4-4E69-B4F8-5FB0237132AC}"/>
    <dgm:cxn modelId="{EF16136B-FE90-41ED-8D7C-E6AC1FACA8E7}" type="presOf" srcId="{D603FF79-A672-4863-A4FA-726F8A1BB1B6}" destId="{1657C049-F32D-4DC1-B907-3ACA07FF1D7E}" srcOrd="0" destOrd="0" presId="urn:microsoft.com/office/officeart/2005/8/layout/list1"/>
    <dgm:cxn modelId="{A6B68075-4C0F-4087-B011-6EF750E812E0}" srcId="{4E801F41-30FB-4097-9D4C-D562FC0EE4B3}" destId="{F336A9D9-D368-491C-B09F-7865A1027E37}" srcOrd="0" destOrd="0" parTransId="{B8D6CA63-7B50-41EF-9CD4-3DA77A3E87CD}" sibTransId="{32CE3D7A-0BB3-4E1C-A58F-DD2B010FB16E}"/>
    <dgm:cxn modelId="{9D49305A-334D-40D9-84BE-20809AD74BE5}" type="presOf" srcId="{D6CB9F32-07C5-4970-81DD-01B9072989D1}" destId="{8924FD9D-8CF0-412D-9821-4A71840EBB38}" srcOrd="0" destOrd="0" presId="urn:microsoft.com/office/officeart/2005/8/layout/list1"/>
    <dgm:cxn modelId="{CA725990-6F2F-49C4-9068-EA46FDC030ED}" type="presOf" srcId="{484149E9-BC96-4AC0-AA20-7625C338ACF4}" destId="{8FDD61FD-600E-4072-B53E-5921D37A6526}" srcOrd="0" destOrd="0" presId="urn:microsoft.com/office/officeart/2005/8/layout/list1"/>
    <dgm:cxn modelId="{186296A1-F88B-4EAA-A357-F62B90801F8F}" type="presOf" srcId="{484149E9-BC96-4AC0-AA20-7625C338ACF4}" destId="{B5DE58A9-BB90-4589-A0F2-6114D7EF901A}" srcOrd="1" destOrd="0" presId="urn:microsoft.com/office/officeart/2005/8/layout/list1"/>
    <dgm:cxn modelId="{59DD27B9-BB43-4FB5-B3B8-275DEB8E1931}" srcId="{4E801F41-30FB-4097-9D4C-D562FC0EE4B3}" destId="{D6CB9F32-07C5-4970-81DD-01B9072989D1}" srcOrd="1" destOrd="0" parTransId="{E5F002EF-51EF-45D8-81F6-D4DFF062446F}" sibTransId="{CE3717D2-AC98-4A80-8F4E-5D84C8F5F4F3}"/>
    <dgm:cxn modelId="{26E49EC3-0E8D-421F-9571-1A0EE2287A05}" type="presOf" srcId="{D603FF79-A672-4863-A4FA-726F8A1BB1B6}" destId="{8BA47D60-49D1-4908-A707-8117416CBD99}" srcOrd="1" destOrd="0" presId="urn:microsoft.com/office/officeart/2005/8/layout/list1"/>
    <dgm:cxn modelId="{F5CA69C8-84FA-4EA8-9ACF-8EAD0CDA98F3}" type="presOf" srcId="{D6CB9F32-07C5-4970-81DD-01B9072989D1}" destId="{3E758D9A-3F77-4697-9D17-6B66A64DAA03}" srcOrd="1" destOrd="0" presId="urn:microsoft.com/office/officeart/2005/8/layout/list1"/>
    <dgm:cxn modelId="{46E902E4-3263-46B8-8EF0-4176B82249BD}" type="presOf" srcId="{4E801F41-30FB-4097-9D4C-D562FC0EE4B3}" destId="{6553E16D-7610-4042-AB76-653C023010D4}" srcOrd="0" destOrd="0" presId="urn:microsoft.com/office/officeart/2005/8/layout/list1"/>
    <dgm:cxn modelId="{CC1DCEED-40C2-4160-AD93-EF45064A34E3}" srcId="{4E801F41-30FB-4097-9D4C-D562FC0EE4B3}" destId="{D603FF79-A672-4863-A4FA-726F8A1BB1B6}" srcOrd="3" destOrd="0" parTransId="{F3B7B08B-DEA7-4C77-A258-ADBE1F958206}" sibTransId="{595171F1-D6D9-4216-B0B1-5AE57C2CE4E4}"/>
    <dgm:cxn modelId="{EBC1622D-F985-48EF-8565-E5E5A0F87616}" type="presParOf" srcId="{6553E16D-7610-4042-AB76-653C023010D4}" destId="{E80FEEF5-8E02-4041-99F0-2DD37995B0DF}" srcOrd="0" destOrd="0" presId="urn:microsoft.com/office/officeart/2005/8/layout/list1"/>
    <dgm:cxn modelId="{7B4448A7-FA80-4414-BDF8-1B61EAB8BB06}" type="presParOf" srcId="{E80FEEF5-8E02-4041-99F0-2DD37995B0DF}" destId="{3FFC80BE-6C5E-46F4-AE8D-7F905E90AC87}" srcOrd="0" destOrd="0" presId="urn:microsoft.com/office/officeart/2005/8/layout/list1"/>
    <dgm:cxn modelId="{2741C654-BD08-40CB-9264-23D1D287ABA7}" type="presParOf" srcId="{E80FEEF5-8E02-4041-99F0-2DD37995B0DF}" destId="{56EF6D6B-2D3D-435F-AACA-341C4FED0AE2}" srcOrd="1" destOrd="0" presId="urn:microsoft.com/office/officeart/2005/8/layout/list1"/>
    <dgm:cxn modelId="{6B1E7CE9-0F93-40EF-BC2B-A615E0C6FDB7}" type="presParOf" srcId="{6553E16D-7610-4042-AB76-653C023010D4}" destId="{82619B17-24F1-46F3-8C8B-249490FE4CA6}" srcOrd="1" destOrd="0" presId="urn:microsoft.com/office/officeart/2005/8/layout/list1"/>
    <dgm:cxn modelId="{A1EBC149-3186-45BC-B9AE-CDC7479DAE0F}" type="presParOf" srcId="{6553E16D-7610-4042-AB76-653C023010D4}" destId="{B4DE728B-19BB-49BE-96C6-21ED0621F746}" srcOrd="2" destOrd="0" presId="urn:microsoft.com/office/officeart/2005/8/layout/list1"/>
    <dgm:cxn modelId="{BB3BA4EC-0F4D-46EF-92F4-9E9F45E793C7}" type="presParOf" srcId="{6553E16D-7610-4042-AB76-653C023010D4}" destId="{E0CF5B9F-7A7C-4A51-9363-0B69B49FEE5D}" srcOrd="3" destOrd="0" presId="urn:microsoft.com/office/officeart/2005/8/layout/list1"/>
    <dgm:cxn modelId="{0C10A0BB-CDB0-48B8-B841-D4A523E2F5BB}" type="presParOf" srcId="{6553E16D-7610-4042-AB76-653C023010D4}" destId="{00C83434-7DC2-4A77-AA85-E8892569D191}" srcOrd="4" destOrd="0" presId="urn:microsoft.com/office/officeart/2005/8/layout/list1"/>
    <dgm:cxn modelId="{7DEBB91D-0E0E-436A-8315-653E9043B5AA}" type="presParOf" srcId="{00C83434-7DC2-4A77-AA85-E8892569D191}" destId="{8924FD9D-8CF0-412D-9821-4A71840EBB38}" srcOrd="0" destOrd="0" presId="urn:microsoft.com/office/officeart/2005/8/layout/list1"/>
    <dgm:cxn modelId="{D9D3B444-5DAC-457A-8CC9-5CA2CE6BD6BD}" type="presParOf" srcId="{00C83434-7DC2-4A77-AA85-E8892569D191}" destId="{3E758D9A-3F77-4697-9D17-6B66A64DAA03}" srcOrd="1" destOrd="0" presId="urn:microsoft.com/office/officeart/2005/8/layout/list1"/>
    <dgm:cxn modelId="{B48C6DC9-CF0E-475F-8DB8-25A2751F7CEA}" type="presParOf" srcId="{6553E16D-7610-4042-AB76-653C023010D4}" destId="{B83DD21C-C2AF-477D-8D25-DE58DD2AE6F8}" srcOrd="5" destOrd="0" presId="urn:microsoft.com/office/officeart/2005/8/layout/list1"/>
    <dgm:cxn modelId="{58EA2B09-9B94-4F90-960F-9C320CCBF9A6}" type="presParOf" srcId="{6553E16D-7610-4042-AB76-653C023010D4}" destId="{AEF96B09-79DA-4EBF-A984-69C93E5DC590}" srcOrd="6" destOrd="0" presId="urn:microsoft.com/office/officeart/2005/8/layout/list1"/>
    <dgm:cxn modelId="{8E1D8B63-F5D2-493B-A335-DF04D13E1DD9}" type="presParOf" srcId="{6553E16D-7610-4042-AB76-653C023010D4}" destId="{8BEC9296-1579-4B86-B004-9E40E8D1DBD9}" srcOrd="7" destOrd="0" presId="urn:microsoft.com/office/officeart/2005/8/layout/list1"/>
    <dgm:cxn modelId="{237442F0-E32C-4EAD-B67C-EB383328EF0C}" type="presParOf" srcId="{6553E16D-7610-4042-AB76-653C023010D4}" destId="{AC9CA7B8-ECB4-4EFE-A072-E04DEA3723A0}" srcOrd="8" destOrd="0" presId="urn:microsoft.com/office/officeart/2005/8/layout/list1"/>
    <dgm:cxn modelId="{DF5750E8-F35E-42EB-9834-C2F09C76073B}" type="presParOf" srcId="{AC9CA7B8-ECB4-4EFE-A072-E04DEA3723A0}" destId="{8FDD61FD-600E-4072-B53E-5921D37A6526}" srcOrd="0" destOrd="0" presId="urn:microsoft.com/office/officeart/2005/8/layout/list1"/>
    <dgm:cxn modelId="{DABB5A57-D023-4E91-AD70-EAD43123EC3D}" type="presParOf" srcId="{AC9CA7B8-ECB4-4EFE-A072-E04DEA3723A0}" destId="{B5DE58A9-BB90-4589-A0F2-6114D7EF901A}" srcOrd="1" destOrd="0" presId="urn:microsoft.com/office/officeart/2005/8/layout/list1"/>
    <dgm:cxn modelId="{50A48B0F-FE0B-4A1D-B5CC-567AF01F1112}" type="presParOf" srcId="{6553E16D-7610-4042-AB76-653C023010D4}" destId="{6047C7A5-8323-4E93-9614-2AB727284F2A}" srcOrd="9" destOrd="0" presId="urn:microsoft.com/office/officeart/2005/8/layout/list1"/>
    <dgm:cxn modelId="{11971DAE-E760-4D5D-8D66-476DF17D5809}" type="presParOf" srcId="{6553E16D-7610-4042-AB76-653C023010D4}" destId="{40BF87E9-85C7-4BE4-813B-F93A14FF7153}" srcOrd="10" destOrd="0" presId="urn:microsoft.com/office/officeart/2005/8/layout/list1"/>
    <dgm:cxn modelId="{87EA9F44-0E35-4D32-81B8-A619DC65A986}" type="presParOf" srcId="{6553E16D-7610-4042-AB76-653C023010D4}" destId="{E8483EF5-A200-4008-99C5-A47DCC7C0AB8}" srcOrd="11" destOrd="0" presId="urn:microsoft.com/office/officeart/2005/8/layout/list1"/>
    <dgm:cxn modelId="{6E2DBB2A-155F-467E-8A69-0B9426224BF5}" type="presParOf" srcId="{6553E16D-7610-4042-AB76-653C023010D4}" destId="{13BAB4E6-B736-405A-B07C-39250B34531A}" srcOrd="12" destOrd="0" presId="urn:microsoft.com/office/officeart/2005/8/layout/list1"/>
    <dgm:cxn modelId="{8408E07A-C99A-4C41-95B5-BECDA8B49AB2}" type="presParOf" srcId="{13BAB4E6-B736-405A-B07C-39250B34531A}" destId="{1657C049-F32D-4DC1-B907-3ACA07FF1D7E}" srcOrd="0" destOrd="0" presId="urn:microsoft.com/office/officeart/2005/8/layout/list1"/>
    <dgm:cxn modelId="{A4275C72-D77D-40CC-AB49-2EF3E91723C0}" type="presParOf" srcId="{13BAB4E6-B736-405A-B07C-39250B34531A}" destId="{8BA47D60-49D1-4908-A707-8117416CBD99}" srcOrd="1" destOrd="0" presId="urn:microsoft.com/office/officeart/2005/8/layout/list1"/>
    <dgm:cxn modelId="{5253E3C3-6256-43DE-BFB9-F465F476436A}" type="presParOf" srcId="{6553E16D-7610-4042-AB76-653C023010D4}" destId="{710E4EB4-B9AB-4BB2-BDD0-6CD620DD9577}" srcOrd="13" destOrd="0" presId="urn:microsoft.com/office/officeart/2005/8/layout/list1"/>
    <dgm:cxn modelId="{C74B7E4E-F01E-4AD0-9B6D-069877118A23}" type="presParOf" srcId="{6553E16D-7610-4042-AB76-653C023010D4}" destId="{85DB64B1-B9AC-412F-BA31-D0F5D84A042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E728B-19BB-49BE-96C6-21ED0621F746}">
      <dsp:nvSpPr>
        <dsp:cNvPr id="0" name=""/>
        <dsp:cNvSpPr/>
      </dsp:nvSpPr>
      <dsp:spPr>
        <a:xfrm>
          <a:off x="0" y="330027"/>
          <a:ext cx="618852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F6D6B-2D3D-435F-AACA-341C4FED0AE2}">
      <dsp:nvSpPr>
        <dsp:cNvPr id="0" name=""/>
        <dsp:cNvSpPr/>
      </dsp:nvSpPr>
      <dsp:spPr>
        <a:xfrm>
          <a:off x="309426" y="20067"/>
          <a:ext cx="4331970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738" tIns="0" rIns="16373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100" kern="1200"/>
            <a:t>제</a:t>
          </a:r>
          <a:r>
            <a:rPr lang="en-US" sz="2100" kern="1200"/>
            <a:t>2</a:t>
          </a:r>
          <a:r>
            <a:rPr lang="ko-KR" sz="2100" kern="1200"/>
            <a:t>장 하나님의 자서전</a:t>
          </a:r>
          <a:endParaRPr lang="en-US" sz="2100" kern="1200"/>
        </a:p>
      </dsp:txBody>
      <dsp:txXfrm>
        <a:off x="339688" y="50329"/>
        <a:ext cx="4271446" cy="559396"/>
      </dsp:txXfrm>
    </dsp:sp>
    <dsp:sp modelId="{AEF96B09-79DA-4EBF-A984-69C93E5DC590}">
      <dsp:nvSpPr>
        <dsp:cNvPr id="0" name=""/>
        <dsp:cNvSpPr/>
      </dsp:nvSpPr>
      <dsp:spPr>
        <a:xfrm>
          <a:off x="0" y="1282587"/>
          <a:ext cx="618852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58D9A-3F77-4697-9D17-6B66A64DAA03}">
      <dsp:nvSpPr>
        <dsp:cNvPr id="0" name=""/>
        <dsp:cNvSpPr/>
      </dsp:nvSpPr>
      <dsp:spPr>
        <a:xfrm>
          <a:off x="309426" y="972627"/>
          <a:ext cx="4331970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738" tIns="0" rIns="16373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100" kern="1200"/>
            <a:t>제</a:t>
          </a:r>
          <a:r>
            <a:rPr lang="en-US" sz="2100" kern="1200"/>
            <a:t>3</a:t>
          </a:r>
          <a:r>
            <a:rPr lang="ko-KR" sz="2100" kern="1200"/>
            <a:t>장 하나님의 계시</a:t>
          </a:r>
          <a:endParaRPr lang="en-US" sz="2100" kern="1200"/>
        </a:p>
      </dsp:txBody>
      <dsp:txXfrm>
        <a:off x="339688" y="1002889"/>
        <a:ext cx="4271446" cy="559396"/>
      </dsp:txXfrm>
    </dsp:sp>
    <dsp:sp modelId="{40BF87E9-85C7-4BE4-813B-F93A14FF7153}">
      <dsp:nvSpPr>
        <dsp:cNvPr id="0" name=""/>
        <dsp:cNvSpPr/>
      </dsp:nvSpPr>
      <dsp:spPr>
        <a:xfrm>
          <a:off x="0" y="2235147"/>
          <a:ext cx="618852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E58A9-BB90-4589-A0F2-6114D7EF901A}">
      <dsp:nvSpPr>
        <dsp:cNvPr id="0" name=""/>
        <dsp:cNvSpPr/>
      </dsp:nvSpPr>
      <dsp:spPr>
        <a:xfrm>
          <a:off x="309426" y="1925187"/>
          <a:ext cx="4331970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738" tIns="0" rIns="16373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100" kern="1200"/>
            <a:t>제</a:t>
          </a:r>
          <a:r>
            <a:rPr lang="en-US" sz="2100" kern="1200"/>
            <a:t>4</a:t>
          </a:r>
          <a:r>
            <a:rPr lang="ko-KR" sz="2100" kern="1200"/>
            <a:t>장 하나님의 행하심</a:t>
          </a:r>
          <a:endParaRPr lang="en-US" sz="2100" kern="1200"/>
        </a:p>
      </dsp:txBody>
      <dsp:txXfrm>
        <a:off x="339688" y="1955449"/>
        <a:ext cx="4271446" cy="559396"/>
      </dsp:txXfrm>
    </dsp:sp>
    <dsp:sp modelId="{85DB64B1-B9AC-412F-BA31-D0F5D84A0423}">
      <dsp:nvSpPr>
        <dsp:cNvPr id="0" name=""/>
        <dsp:cNvSpPr/>
      </dsp:nvSpPr>
      <dsp:spPr>
        <a:xfrm>
          <a:off x="0" y="3187707"/>
          <a:ext cx="618852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47D60-49D1-4908-A707-8117416CBD99}">
      <dsp:nvSpPr>
        <dsp:cNvPr id="0" name=""/>
        <dsp:cNvSpPr/>
      </dsp:nvSpPr>
      <dsp:spPr>
        <a:xfrm>
          <a:off x="309426" y="2877747"/>
          <a:ext cx="4331970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738" tIns="0" rIns="16373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100" kern="1200"/>
            <a:t>제</a:t>
          </a:r>
          <a:r>
            <a:rPr lang="en-US" sz="2100" kern="1200"/>
            <a:t>5</a:t>
          </a:r>
          <a:r>
            <a:rPr lang="ko-KR" sz="2100" kern="1200"/>
            <a:t>장 하나님의 목적</a:t>
          </a:r>
          <a:endParaRPr lang="en-US" sz="2100" kern="1200"/>
        </a:p>
      </dsp:txBody>
      <dsp:txXfrm>
        <a:off x="339688" y="2908009"/>
        <a:ext cx="4271446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2/14/2026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2/14/2026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6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71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39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13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60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226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667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33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32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91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125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4914EB-20DD-97B4-8FF9-94D739D2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867" y="-7753"/>
            <a:ext cx="4187536" cy="6865753"/>
            <a:chOff x="-9867" y="-7753"/>
            <a:chExt cx="4187536" cy="686575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407AED1-9974-465A-BC9C-530E270105DE}"/>
                </a:ext>
              </a:extLst>
            </p:cNvPr>
            <p:cNvSpPr/>
            <p:nvPr userDrawn="1"/>
          </p:nvSpPr>
          <p:spPr>
            <a:xfrm flipH="1">
              <a:off x="0" y="2021358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8ADBC6-C9BE-4302-A86A-4AC842874C24}"/>
                </a:ext>
              </a:extLst>
            </p:cNvPr>
            <p:cNvSpPr/>
            <p:nvPr userDrawn="1"/>
          </p:nvSpPr>
          <p:spPr>
            <a:xfrm>
              <a:off x="2029604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B04AFC-F339-4DFB-AA44-D68317065E02}"/>
                </a:ext>
              </a:extLst>
            </p:cNvPr>
            <p:cNvSpPr/>
            <p:nvPr userDrawn="1"/>
          </p:nvSpPr>
          <p:spPr>
            <a:xfrm>
              <a:off x="2028253" y="4052815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E88B2398-8473-499F-836C-F3AF518F5B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076"/>
              <a:ext cx="2029968" cy="202996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22571C-09D3-4F39-B963-76F80D9973F1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268D7D-D5FB-492C-8D00-3E866534BD42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4BCEF24-C76B-44E5-A457-E55658E8EB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2860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216784-417D-44A8-8CF1-C0CAF410EB9B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FF90BA2-E949-4FDF-A88E-B68F607E320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1F18930-2C24-4BA6-A1EB-BF1644EE8558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D5953E65-C24C-4C83-86BB-E4A6D2532F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0B9DA7A8-A66E-4E0E-92DF-B3FF112EBB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94E74739-1964-4A3C-B2E5-28FEF5EF8E49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E31C22DC-76BD-4E83-8A1A-B7AE70B2E8FE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F63C700C-5749-4BA1-8128-78559312E825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EC81C305-3A69-4634-8A07-56F8272122AF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A14AAEDA-8F87-420D-A6BD-FF115C08EB7A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A1FA4EA0-701D-49A3-8962-1BD0CE6E9C0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E362A8AA-1110-4C1C-9922-60F7D43E82B0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BC8B72EE-335A-4030-B500-7E6FB4D24F1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10167348-D9AA-4440-8569-849A6B0F2C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5616AB2-7A83-42C0-883C-FFA27D546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A9CA073-4F0B-4787-B46D-7886261E945E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AF901A3-1EC5-458F-A653-74CCEAE9A13D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D5E35A9-4BB5-48F3-AE34-E1BDD3343EB1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9A549D5-A823-49C4-8C36-D074E6E039B9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A767C47-7246-4B50-8E78-82766365754A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AEE1DDC-07C3-4204-A3B1-BB7C77C0622B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5DA288D-BE35-46E8-AA86-9F28D8504DAB}"/>
                </a:ext>
              </a:extLst>
            </p:cNvPr>
            <p:cNvSpPr/>
            <p:nvPr userDrawn="1"/>
          </p:nvSpPr>
          <p:spPr>
            <a:xfrm>
              <a:off x="0" y="4043197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557B54-30A3-4192-9D51-EE28AF522DE9}"/>
                </a:ext>
              </a:extLst>
            </p:cNvPr>
            <p:cNvSpPr/>
            <p:nvPr userDrawn="1"/>
          </p:nvSpPr>
          <p:spPr>
            <a:xfrm>
              <a:off x="0" y="2021358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208FD0E-034D-4DF3-85D7-F0EBE2775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32" y="-7753"/>
              <a:ext cx="4052352" cy="404086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20239FE-47D0-4B4F-8440-F859F368C141}"/>
                </a:ext>
              </a:extLst>
            </p:cNvPr>
            <p:cNvSpPr/>
            <p:nvPr userDrawn="1"/>
          </p:nvSpPr>
          <p:spPr>
            <a:xfrm>
              <a:off x="3903349" y="3869829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029" y="677918"/>
            <a:ext cx="7839036" cy="3590596"/>
          </a:xfrm>
        </p:spPr>
        <p:txBody>
          <a:bodyPr>
            <a:normAutofit/>
          </a:bodyPr>
          <a:lstStyle/>
          <a:p>
            <a:r>
              <a:rPr lang="ko-KR" altLang="en-US" dirty="0"/>
              <a:t>하나님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rgbClr val="FF0000"/>
                </a:solidFill>
              </a:rPr>
              <a:t>성품과 사역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God: </a:t>
            </a:r>
            <a:r>
              <a:rPr lang="en-US" altLang="ko-KR" dirty="0">
                <a:solidFill>
                  <a:srgbClr val="FF0000"/>
                </a:solidFill>
              </a:rPr>
              <a:t>His person</a:t>
            </a:r>
            <a:br>
              <a:rPr lang="en-US" altLang="ko-KR" dirty="0">
                <a:solidFill>
                  <a:srgbClr val="FF0000"/>
                </a:solidFill>
              </a:rPr>
            </a:br>
            <a:r>
              <a:rPr lang="en-US" altLang="ko-KR" dirty="0">
                <a:solidFill>
                  <a:srgbClr val="FF0000"/>
                </a:solidFill>
              </a:rPr>
              <a:t>and work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96112"/>
            <a:ext cx="10668000" cy="1325563"/>
          </a:xfrm>
        </p:spPr>
        <p:txBody>
          <a:bodyPr anchor="t">
            <a:normAutofit/>
          </a:bodyPr>
          <a:lstStyle/>
          <a:p>
            <a:r>
              <a:rPr lang="ko-KR" altLang="en-US" dirty="0"/>
              <a:t>하나님에 관한 성경신학</a:t>
            </a:r>
            <a:endParaRPr lang="en-ZA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CC6BAA1-6179-74E0-AD47-593A88DC7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2417197"/>
            <a:ext cx="4278313" cy="373754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27DCA-F11F-1716-00DA-9EF49F13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22" name="Subtitle 2">
            <a:extLst>
              <a:ext uri="{FF2B5EF4-FFF2-40B4-BE49-F238E27FC236}">
                <a16:creationId xmlns:a16="http://schemas.microsoft.com/office/drawing/2014/main" id="{E462517B-41E4-E65B-48FC-C6D64C41E7AB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3206279710"/>
              </p:ext>
            </p:extLst>
          </p:nvPr>
        </p:nvGraphicFramePr>
        <p:xfrm>
          <a:off x="5241471" y="2417763"/>
          <a:ext cx="6188529" cy="3736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3694" y="660358"/>
            <a:ext cx="6594768" cy="5537284"/>
          </a:xfrm>
        </p:spPr>
        <p:txBody>
          <a:bodyPr>
            <a:normAutofit/>
          </a:bodyPr>
          <a:lstStyle/>
          <a:p>
            <a:r>
              <a:rPr lang="ko-KR" altLang="en-US" dirty="0"/>
              <a:t>하나님의 자서전</a:t>
            </a:r>
            <a:br>
              <a:rPr lang="en-US" altLang="ko-KR" dirty="0"/>
            </a:br>
            <a:r>
              <a:rPr lang="en-US" altLang="ko-KR" sz="2800" dirty="0"/>
              <a:t>The</a:t>
            </a:r>
            <a:r>
              <a:rPr lang="en-US" altLang="ko-KR" dirty="0"/>
              <a:t> </a:t>
            </a:r>
            <a:r>
              <a:rPr lang="en-US" altLang="ko-KR" sz="2800" dirty="0" err="1"/>
              <a:t>autobiograohy</a:t>
            </a:r>
            <a:r>
              <a:rPr lang="en-US" altLang="ko-KR" sz="2800" dirty="0"/>
              <a:t> of god</a:t>
            </a:r>
            <a:br>
              <a:rPr lang="en-US" altLang="ko-KR" sz="2800" dirty="0"/>
            </a:br>
            <a:br>
              <a:rPr lang="en-US" altLang="ko-KR" sz="2800" dirty="0"/>
            </a:br>
            <a:br>
              <a:rPr lang="en-US" altLang="ko-KR" sz="2800" dirty="0"/>
            </a:br>
            <a:r>
              <a:rPr lang="en-US" altLang="ko-KR" sz="2800" dirty="0"/>
              <a:t>1. </a:t>
            </a:r>
            <a:r>
              <a:rPr lang="ko-KR" altLang="en-US" sz="2800" dirty="0"/>
              <a:t>이야기의 배경</a:t>
            </a:r>
            <a:br>
              <a:rPr lang="en-US" altLang="ko-KR" sz="2800" dirty="0"/>
            </a:br>
            <a:r>
              <a:rPr lang="en-US" altLang="ko-KR" sz="2800" dirty="0"/>
              <a:t>2. </a:t>
            </a:r>
            <a:r>
              <a:rPr lang="ko-KR" altLang="en-US" sz="2800" dirty="0"/>
              <a:t>하나님의 속성</a:t>
            </a:r>
            <a:br>
              <a:rPr lang="en-US" altLang="ko-KR" sz="2800" dirty="0"/>
            </a:br>
            <a:r>
              <a:rPr lang="en-US" altLang="ko-KR" sz="2800" dirty="0"/>
              <a:t>3. </a:t>
            </a:r>
            <a:r>
              <a:rPr lang="ko-KR" altLang="en-US" sz="2800" dirty="0"/>
              <a:t>하나님의 성품</a:t>
            </a:r>
            <a:br>
              <a:rPr lang="en-US" altLang="ko-KR" dirty="0"/>
            </a:br>
            <a:endParaRPr lang="en-US" dirty="0"/>
          </a:p>
        </p:txBody>
      </p:sp>
      <p:pic>
        <p:nvPicPr>
          <p:cNvPr id="34" name="Picture Placeholder 33" descr="Aerial view of a neon highway intersection">
            <a:extLst>
              <a:ext uri="{FF2B5EF4-FFF2-40B4-BE49-F238E27FC236}">
                <a16:creationId xmlns:a16="http://schemas.microsoft.com/office/drawing/2014/main" id="{9289CE93-EC50-55DB-CFE0-1266AEC87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936" r="24936"/>
          <a:stretch/>
        </p:blipFill>
        <p:spPr>
          <a:xfrm rot="10800000">
            <a:off x="1" y="761322"/>
            <a:ext cx="4076118" cy="6096678"/>
          </a:xfr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F466A906-2869-BB36-138E-D45F62E92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03349" y="4646277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6186C3A-548E-AD87-3029-964123530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-97971" y="660400"/>
            <a:ext cx="4160955" cy="4149155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3694" y="106327"/>
            <a:ext cx="6594768" cy="2519916"/>
          </a:xfrm>
        </p:spPr>
        <p:txBody>
          <a:bodyPr>
            <a:normAutofit fontScale="90000"/>
          </a:bodyPr>
          <a:lstStyle/>
          <a:p>
            <a:br>
              <a:rPr lang="en-US" altLang="ko-KR" dirty="0">
                <a:solidFill>
                  <a:srgbClr val="FF0000"/>
                </a:solidFill>
              </a:rPr>
            </a:br>
            <a:br>
              <a:rPr lang="en-US" altLang="ko-KR" dirty="0">
                <a:solidFill>
                  <a:srgbClr val="FF0000"/>
                </a:solidFill>
              </a:rPr>
            </a:br>
            <a:br>
              <a:rPr lang="en-US" altLang="ko-KR" dirty="0">
                <a:solidFill>
                  <a:srgbClr val="FF0000"/>
                </a:solidFill>
              </a:rPr>
            </a:br>
            <a:r>
              <a:rPr lang="ko-KR" altLang="en-US" dirty="0">
                <a:solidFill>
                  <a:srgbClr val="FF0000"/>
                </a:solidFill>
              </a:rPr>
              <a:t>구약</a:t>
            </a:r>
            <a:r>
              <a:rPr lang="en-US" altLang="ko-KR" dirty="0"/>
              <a:t>: </a:t>
            </a:r>
            <a:r>
              <a:rPr lang="ko-KR" altLang="en-US" dirty="0"/>
              <a:t>하나님이 주인공인 웅대한 이야기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sz="4000" dirty="0">
                <a:solidFill>
                  <a:srgbClr val="FF0000"/>
                </a:solidFill>
              </a:rPr>
              <a:t>A  Massive  narrative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9789" y="3429001"/>
            <a:ext cx="6594768" cy="2652568"/>
          </a:xfrm>
        </p:spPr>
        <p:txBody>
          <a:bodyPr/>
          <a:lstStyle/>
          <a:p>
            <a:r>
              <a:rPr lang="ko-KR" altLang="en-US" dirty="0"/>
              <a:t>구약은 하나님 자신이 이야기의 </a:t>
            </a:r>
            <a:r>
              <a:rPr lang="ko-KR" altLang="en-US" dirty="0">
                <a:solidFill>
                  <a:srgbClr val="FF0000"/>
                </a:solidFill>
              </a:rPr>
              <a:t>중심인물</a:t>
            </a:r>
            <a:r>
              <a:rPr lang="en-US" altLang="ko-KR" dirty="0"/>
              <a:t>(main figure)</a:t>
            </a:r>
            <a:r>
              <a:rPr lang="ko-KR" altLang="en-US" dirty="0"/>
              <a:t>일 뿐만 아니라 저자 자신임을 일관되게 증거한다</a:t>
            </a:r>
            <a:r>
              <a:rPr lang="en-US" altLang="ko-KR" dirty="0"/>
              <a:t>. </a:t>
            </a:r>
            <a:r>
              <a:rPr lang="ko-KR" altLang="en-US" dirty="0"/>
              <a:t>구약은 하나님에 대한 신학이다</a:t>
            </a:r>
            <a:r>
              <a:rPr lang="en-US" altLang="ko-KR" dirty="0"/>
              <a:t>. </a:t>
            </a:r>
            <a:endParaRPr lang="en-US" dirty="0"/>
          </a:p>
        </p:txBody>
      </p:sp>
      <p:pic>
        <p:nvPicPr>
          <p:cNvPr id="13" name="Picture Placeholder 12" descr="Low angle view of tall buildings">
            <a:extLst>
              <a:ext uri="{FF2B5EF4-FFF2-40B4-BE49-F238E27FC236}">
                <a16:creationId xmlns:a16="http://schemas.microsoft.com/office/drawing/2014/main" id="{1DFE730E-30E7-DA99-A3EE-ACB889D161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3" r="43"/>
          <a:stretch/>
        </p:blipFill>
        <p:spPr>
          <a:xfrm>
            <a:off x="0" y="-1"/>
            <a:ext cx="4076118" cy="6096678"/>
          </a:xfr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5F855448-57DF-E468-AF41-00CAAC2D7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03349" y="5895479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52FDA21-768F-9929-E6D6-D78CD4F8E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-97971" y="1909602"/>
            <a:ext cx="4160955" cy="4149155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539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3238"/>
            <a:ext cx="6589150" cy="1538214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1. </a:t>
            </a:r>
            <a:r>
              <a:rPr lang="ko-KR" altLang="en-US" dirty="0">
                <a:solidFill>
                  <a:srgbClr val="FF0000"/>
                </a:solidFill>
              </a:rPr>
              <a:t>이야기의 배경</a:t>
            </a:r>
            <a:br>
              <a:rPr lang="en-US" altLang="ko-KR" dirty="0"/>
            </a:br>
            <a:r>
              <a:rPr lang="en-US" altLang="ko-KR" sz="4000" dirty="0"/>
              <a:t>the setting of the </a:t>
            </a:r>
            <a:br>
              <a:rPr lang="en-US" altLang="ko-KR" sz="4000" dirty="0"/>
            </a:br>
            <a:r>
              <a:rPr lang="en-US" altLang="ko-KR" sz="4000" dirty="0"/>
              <a:t>narrative</a:t>
            </a:r>
            <a:br>
              <a:rPr lang="en-US" altLang="ko-KR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29609" y="2626242"/>
            <a:ext cx="7527851" cy="372852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2000" dirty="0">
                <a:solidFill>
                  <a:srgbClr val="FF0000"/>
                </a:solidFill>
              </a:rPr>
              <a:t>토라</a:t>
            </a:r>
            <a:r>
              <a:rPr lang="en-US" altLang="ko-KR" sz="2000" dirty="0"/>
              <a:t>(</a:t>
            </a:r>
            <a:r>
              <a:rPr lang="ko-KR" altLang="en-US" sz="2000" dirty="0"/>
              <a:t>모세오경</a:t>
            </a:r>
            <a:r>
              <a:rPr lang="en-US" altLang="ko-KR" sz="2000" dirty="0"/>
              <a:t>): </a:t>
            </a:r>
            <a:r>
              <a:rPr lang="ko-KR" altLang="en-US" sz="2000" dirty="0"/>
              <a:t>모세가 구약의 첫 다섯 책을 기록했다</a:t>
            </a:r>
            <a:r>
              <a:rPr lang="en-US" altLang="ko-KR" sz="2000" dirty="0"/>
              <a:t>. </a:t>
            </a:r>
            <a:r>
              <a:rPr lang="ko-KR" altLang="en-US" sz="2000" dirty="0"/>
              <a:t>그는 아마도 그의 시대를 앞서 존재했던 </a:t>
            </a:r>
            <a:r>
              <a:rPr lang="ko-KR" altLang="en-US" sz="2000" dirty="0">
                <a:solidFill>
                  <a:srgbClr val="FF0000"/>
                </a:solidFill>
              </a:rPr>
              <a:t>문서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구전</a:t>
            </a:r>
            <a:r>
              <a:rPr lang="en-US" altLang="ko-KR" sz="2000" dirty="0"/>
              <a:t>, </a:t>
            </a:r>
            <a:r>
              <a:rPr lang="ko-KR" altLang="en-US" sz="2000" dirty="0"/>
              <a:t>또는 </a:t>
            </a:r>
            <a:r>
              <a:rPr lang="ko-KR" altLang="en-US" sz="2000" dirty="0">
                <a:solidFill>
                  <a:srgbClr val="FF0000"/>
                </a:solidFill>
              </a:rPr>
              <a:t>어떤 형태의 창세기와 출애굽기 앞부분</a:t>
            </a:r>
            <a:r>
              <a:rPr lang="en-US" altLang="ko-KR" sz="2000" dirty="0"/>
              <a:t>(</a:t>
            </a:r>
            <a:r>
              <a:rPr lang="ko-KR" altLang="en-US" sz="2000" dirty="0"/>
              <a:t>모세 이전 시대</a:t>
            </a:r>
            <a:r>
              <a:rPr lang="en-US" altLang="ko-KR" sz="2000" dirty="0"/>
              <a:t>)</a:t>
            </a:r>
            <a:r>
              <a:rPr lang="ko-KR" altLang="en-US" sz="2000" dirty="0"/>
              <a:t>을 포함하는 무엇인가를 물려받았을 것이다</a:t>
            </a:r>
            <a:r>
              <a:rPr lang="en-US" altLang="ko-KR" sz="2000" dirty="0"/>
              <a:t>. </a:t>
            </a:r>
          </a:p>
          <a:p>
            <a:endParaRPr lang="en-US" sz="2000" dirty="0"/>
          </a:p>
          <a:p>
            <a:r>
              <a:rPr lang="ko-KR" altLang="en-US" sz="2000" dirty="0">
                <a:solidFill>
                  <a:srgbClr val="FF0000"/>
                </a:solidFill>
              </a:rPr>
              <a:t>토라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창세기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  <a:r>
              <a:rPr lang="ko-KR" altLang="en-US" sz="2000" dirty="0">
                <a:solidFill>
                  <a:srgbClr val="FF0000"/>
                </a:solidFill>
              </a:rPr>
              <a:t>의 목적</a:t>
            </a:r>
            <a:r>
              <a:rPr lang="en-US" altLang="ko-KR" sz="2000" dirty="0"/>
              <a:t>: </a:t>
            </a:r>
            <a:r>
              <a:rPr lang="ko-KR" altLang="en-US" sz="2000" dirty="0"/>
              <a:t>당시 이스라엘인들에게 그들의 현주소와 미래 그리고 가장 중요한 것으로 그들의 역사적 뿌리를 말해주는 것인 본래의 으도였을 것이다</a:t>
            </a:r>
            <a:r>
              <a:rPr lang="en-US" altLang="ko-KR" sz="2000" dirty="0"/>
              <a:t>. </a:t>
            </a:r>
          </a:p>
          <a:p>
            <a:endParaRPr lang="en-US" sz="2000" dirty="0"/>
          </a:p>
          <a:p>
            <a:r>
              <a:rPr lang="ko-KR" altLang="en-US" sz="2000" dirty="0">
                <a:solidFill>
                  <a:srgbClr val="FF0000"/>
                </a:solidFill>
              </a:rPr>
              <a:t>하나님의 자서전은</a:t>
            </a:r>
            <a:r>
              <a:rPr lang="ko-KR" altLang="en-US" sz="2000" dirty="0"/>
              <a:t> 무엇보다 하나님과 이스라엘의 관계에 대한 이야기 이다</a:t>
            </a:r>
            <a:r>
              <a:rPr lang="en-US" altLang="ko-KR" sz="2000" dirty="0"/>
              <a:t>. </a:t>
            </a:r>
            <a:r>
              <a:rPr lang="ko-KR" altLang="en-US" sz="2000" dirty="0">
                <a:solidFill>
                  <a:srgbClr val="FF0000"/>
                </a:solidFill>
              </a:rPr>
              <a:t>모세는</a:t>
            </a:r>
            <a:r>
              <a:rPr lang="ko-KR" altLang="en-US" sz="2000" dirty="0"/>
              <a:t> 훝어져 있던 기억들과 자료들을 하나로 모으고 하나님이 새롭게 주시는 계시를 포함하여 </a:t>
            </a:r>
            <a:r>
              <a:rPr lang="ko-KR" altLang="en-US" sz="2000" dirty="0">
                <a:solidFill>
                  <a:srgbClr val="FF0000"/>
                </a:solidFill>
              </a:rPr>
              <a:t>하나의 응집된 이야기로</a:t>
            </a:r>
            <a:r>
              <a:rPr lang="ko-KR" altLang="en-US" sz="2000" dirty="0"/>
              <a:t> 종합하여 기록하였을 것이다</a:t>
            </a:r>
            <a:r>
              <a:rPr lang="en-US" altLang="ko-KR" sz="2000" dirty="0"/>
              <a:t>. 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C050D-BAF4-C23C-F8EC-24DEC429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771" y="576943"/>
            <a:ext cx="6449786" cy="1868545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이야기의 배경</a:t>
            </a:r>
            <a:br>
              <a:rPr lang="en-US" altLang="ko-KR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29740" y="2158409"/>
            <a:ext cx="7634176" cy="4194438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이스라엘은 하나님의 제사장 나라로 부름을 받았다</a:t>
            </a:r>
            <a:r>
              <a:rPr lang="en-US" altLang="ko-KR" dirty="0"/>
              <a:t>(</a:t>
            </a:r>
            <a:r>
              <a:rPr lang="ko-KR" altLang="en-US" dirty="0"/>
              <a:t>출 </a:t>
            </a:r>
            <a:r>
              <a:rPr lang="en-US" altLang="ko-KR" dirty="0"/>
              <a:t>19:4-6)! “</a:t>
            </a:r>
            <a:r>
              <a:rPr lang="ko-KR" altLang="en-US" dirty="0"/>
              <a:t>너희가 내게 대하여 제사장 나라가 되며 거룩한 백성이 되리라</a:t>
            </a:r>
            <a:r>
              <a:rPr lang="en-US" altLang="ko-KR" dirty="0"/>
              <a:t>.” (</a:t>
            </a:r>
            <a:r>
              <a:rPr lang="ko-KR" altLang="en-US" dirty="0"/>
              <a:t>시내산 언약의 전제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이 사명에 따른 자신들의 역할을 충분히 깨달을 수 있도록 모세는 그들의 첫 시작</a:t>
            </a:r>
            <a:r>
              <a:rPr lang="en-US" altLang="ko-KR" dirty="0"/>
              <a:t>, </a:t>
            </a:r>
            <a:r>
              <a:rPr lang="ko-KR" altLang="en-US" dirty="0"/>
              <a:t>즉 절대적 시작인 창조 사건으로 되돌아 갈 필요가 있었다</a:t>
            </a:r>
            <a:r>
              <a:rPr lang="en-US" altLang="ko-KR" dirty="0"/>
              <a:t>. </a:t>
            </a:r>
            <a:r>
              <a:rPr lang="ko-KR" altLang="en-US" dirty="0"/>
              <a:t>시내산 언약에 따라 제사장 나라가 된 이스라엘은 죄로 말미암아 하나님께로부터 멀어진 인류 전체에게 그분의 화해와 회복의 메세지를 전달하는 도구의 사명을 알아야 했다</a:t>
            </a:r>
            <a:r>
              <a:rPr lang="en-US" altLang="ko-KR" dirty="0"/>
              <a:t>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8D8EF-09F7-2BAC-3EC4-6E8F4051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300" y="762001"/>
            <a:ext cx="9389288" cy="694660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이야기의 배경</a:t>
            </a:r>
            <a:br>
              <a:rPr lang="en-US" altLang="ko-KR" dirty="0"/>
            </a:br>
            <a:r>
              <a:rPr lang="en-US" dirty="0"/>
              <a:t>​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67833" y="1945758"/>
            <a:ext cx="4818542" cy="4150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창세기는 장엄한 선언으로 시작한다</a:t>
            </a:r>
            <a:r>
              <a:rPr lang="en-US" altLang="ko-KR" dirty="0">
                <a:solidFill>
                  <a:srgbClr val="002060"/>
                </a:solidFill>
              </a:rPr>
              <a:t>(1:1): “</a:t>
            </a:r>
            <a:r>
              <a:rPr lang="ko-KR" altLang="en-US" dirty="0">
                <a:solidFill>
                  <a:srgbClr val="FF0000"/>
                </a:solidFill>
              </a:rPr>
              <a:t>태초에 하나님이 천지를 창조하시니라</a:t>
            </a:r>
            <a:r>
              <a:rPr lang="en-US" altLang="ko-KR" dirty="0">
                <a:solidFill>
                  <a:srgbClr val="002060"/>
                </a:solidFill>
              </a:rPr>
              <a:t>.”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이 이야기는 </a:t>
            </a:r>
            <a:r>
              <a:rPr lang="ko-KR" altLang="en-US" dirty="0">
                <a:solidFill>
                  <a:srgbClr val="002060"/>
                </a:solidFill>
              </a:rPr>
              <a:t>언제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어떻게 창조가 완성되었는지를 </a:t>
            </a:r>
            <a:r>
              <a:rPr lang="ko-KR" altLang="en-US" dirty="0">
                <a:solidFill>
                  <a:srgbClr val="FF0000"/>
                </a:solidFill>
              </a:rPr>
              <a:t>명확하게 설명하지는 않는다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다만 현재 존재하는 모든 것들이 하나님의 전능하신 능력의 산물임을 확증한다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창조 이야기는 고대 근동의 우주론 가운데 매우 독특하다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B0F0"/>
                </a:solidFill>
              </a:rPr>
              <a:t>선재하는 것에 근거함</a:t>
            </a:r>
            <a:r>
              <a:rPr lang="en-US" altLang="ko-KR" dirty="0">
                <a:solidFill>
                  <a:srgbClr val="002060"/>
                </a:solidFill>
              </a:rPr>
              <a:t>). </a:t>
            </a:r>
            <a:r>
              <a:rPr lang="ko-KR" altLang="en-US" dirty="0">
                <a:solidFill>
                  <a:srgbClr val="002060"/>
                </a:solidFill>
              </a:rPr>
              <a:t>창세기에 쓰인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b="1" i="1" dirty="0">
                <a:solidFill>
                  <a:srgbClr val="FF0000"/>
                </a:solidFill>
              </a:rPr>
              <a:t>바라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라는 동사는 항상 무에서 유를 창조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en-US" altLang="ko-KR" i="1" dirty="0" err="1">
                <a:solidFill>
                  <a:srgbClr val="FF0000"/>
                </a:solidFill>
              </a:rPr>
              <a:t>creatio</a:t>
            </a:r>
            <a:r>
              <a:rPr lang="en-US" altLang="ko-KR" i="1" dirty="0">
                <a:solidFill>
                  <a:srgbClr val="FF0000"/>
                </a:solidFill>
              </a:rPr>
              <a:t> ex nihilo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r>
              <a:rPr lang="ko-KR" altLang="en-US" dirty="0">
                <a:solidFill>
                  <a:srgbClr val="002060"/>
                </a:solidFill>
              </a:rPr>
              <a:t>를 의미하지는 않지만 창세기에서 하나님이 주어가 될 때는 그런 의미를 지닌다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3F3455-E568-40C9-9F4D-8C89F4CD95F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646737" y="1733107"/>
            <a:ext cx="5283533" cy="436289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창세기에 나타나는 하나님의 두 이름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엘로힘</a:t>
            </a:r>
            <a:r>
              <a:rPr lang="en-US" altLang="ko-KR" dirty="0">
                <a:solidFill>
                  <a:srgbClr val="002060"/>
                </a:solidFill>
              </a:rPr>
              <a:t>(Elohim): </a:t>
            </a:r>
            <a:r>
              <a:rPr lang="ko-KR" altLang="en-US" dirty="0">
                <a:solidFill>
                  <a:srgbClr val="002060"/>
                </a:solidFill>
              </a:rPr>
              <a:t>이 명칭은 히브리어에서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B0F0"/>
                </a:solidFill>
              </a:rPr>
              <a:t>능력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을 의미하는 어근에서 유래한다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고대 근동에서 일반적으로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신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을 의미하는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엘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의 복수 형태이다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B0F0"/>
                </a:solidFill>
              </a:rPr>
              <a:t>장엄복수</a:t>
            </a:r>
            <a:r>
              <a:rPr lang="en-US" altLang="ko-KR" dirty="0">
                <a:solidFill>
                  <a:srgbClr val="002060"/>
                </a:solidFill>
              </a:rPr>
              <a:t>); </a:t>
            </a:r>
            <a:r>
              <a:rPr lang="ko-KR" altLang="en-US" dirty="0">
                <a:solidFill>
                  <a:srgbClr val="002060"/>
                </a:solidFill>
              </a:rPr>
              <a:t>영어에서는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en-US" altLang="ko-KR" dirty="0">
                <a:solidFill>
                  <a:srgbClr val="FF0000"/>
                </a:solidFill>
              </a:rPr>
              <a:t>God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으로 번역되었다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야훼</a:t>
            </a:r>
            <a:r>
              <a:rPr lang="en-US" altLang="ko-KR" dirty="0">
                <a:solidFill>
                  <a:srgbClr val="002060"/>
                </a:solidFill>
              </a:rPr>
              <a:t>(Yahweh): </a:t>
            </a:r>
            <a:r>
              <a:rPr lang="ko-KR" altLang="en-US" dirty="0">
                <a:solidFill>
                  <a:srgbClr val="002060"/>
                </a:solidFill>
              </a:rPr>
              <a:t>하나님의 초월성과 구별되심 그리고 가까이 계심을 강조할 때는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B0F0"/>
                </a:solidFill>
              </a:rPr>
              <a:t>야훼</a:t>
            </a:r>
            <a:r>
              <a:rPr lang="en-US" altLang="ko-KR" dirty="0">
                <a:solidFill>
                  <a:srgbClr val="002060"/>
                </a:solidFill>
              </a:rPr>
              <a:t>“(</a:t>
            </a:r>
            <a:r>
              <a:rPr lang="ko-KR" altLang="en-US" dirty="0">
                <a:solidFill>
                  <a:srgbClr val="002060"/>
                </a:solidFill>
              </a:rPr>
              <a:t>야웨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r>
              <a:rPr lang="ko-KR" altLang="en-US" dirty="0">
                <a:solidFill>
                  <a:srgbClr val="002060"/>
                </a:solidFill>
              </a:rPr>
              <a:t>라는 이름으로 하나님을 지칭한다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영어에서 이 이름은 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en-US" altLang="ko-KR" dirty="0">
                <a:solidFill>
                  <a:srgbClr val="FF0000"/>
                </a:solidFill>
              </a:rPr>
              <a:t>LORD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로 번역하였다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엘로힘은</a:t>
            </a:r>
            <a:r>
              <a:rPr lang="ko-KR" altLang="en-US" dirty="0">
                <a:solidFill>
                  <a:srgbClr val="002060"/>
                </a:solidFill>
              </a:rPr>
              <a:t> 창조를 </a:t>
            </a:r>
            <a:r>
              <a:rPr lang="ko-KR" altLang="en-US" dirty="0">
                <a:solidFill>
                  <a:srgbClr val="00B0F0"/>
                </a:solidFill>
              </a:rPr>
              <a:t>우주론적으로</a:t>
            </a:r>
            <a:r>
              <a:rPr lang="ko-KR" altLang="en-US" dirty="0">
                <a:solidFill>
                  <a:srgbClr val="002060"/>
                </a:solidFill>
              </a:rPr>
              <a:t> 묘사할 때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그리고 </a:t>
            </a:r>
            <a:r>
              <a:rPr lang="ko-KR" altLang="en-US" dirty="0">
                <a:solidFill>
                  <a:srgbClr val="FF0000"/>
                </a:solidFill>
              </a:rPr>
              <a:t>야훼는 </a:t>
            </a:r>
            <a:r>
              <a:rPr lang="ko-KR" altLang="en-US" dirty="0">
                <a:solidFill>
                  <a:srgbClr val="002060"/>
                </a:solidFill>
              </a:rPr>
              <a:t>그것을 </a:t>
            </a:r>
            <a:r>
              <a:rPr lang="ko-KR" altLang="en-US" dirty="0">
                <a:solidFill>
                  <a:srgbClr val="00B0F0"/>
                </a:solidFill>
              </a:rPr>
              <a:t>인류학적으로</a:t>
            </a:r>
            <a:r>
              <a:rPr lang="ko-KR" altLang="en-US" dirty="0">
                <a:solidFill>
                  <a:srgbClr val="002060"/>
                </a:solidFill>
              </a:rPr>
              <a:t> 언급할 때 적절하다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61B51-19E8-1412-3155-39DDEACA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896111"/>
            <a:ext cx="7889768" cy="2039341"/>
          </a:xfrm>
        </p:spPr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속성</a:t>
            </a:r>
            <a:br>
              <a:rPr lang="en-US" altLang="ko-KR" dirty="0"/>
            </a:br>
            <a:r>
              <a:rPr lang="en-US" altLang="ko-KR" sz="3600" dirty="0"/>
              <a:t>(the nature of god)</a:t>
            </a:r>
            <a:endParaRPr lang="en-US" sz="36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3251268-42B4-3B45-A59B-740E2DB97A0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520440" y="2775098"/>
            <a:ext cx="3603374" cy="3490489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</a:rPr>
              <a:t>하나님의 주권</a:t>
            </a:r>
            <a:r>
              <a:rPr lang="en-US" altLang="ko-KR" dirty="0">
                <a:solidFill>
                  <a:srgbClr val="002060"/>
                </a:solidFill>
              </a:rPr>
              <a:t>(The Sovereignty of God):  </a:t>
            </a:r>
            <a:r>
              <a:rPr lang="ko-KR" altLang="en-US" dirty="0">
                <a:solidFill>
                  <a:srgbClr val="002060"/>
                </a:solidFill>
              </a:rPr>
              <a:t>창세기에 가장 먼저 묘사되는 하나님의 속성이다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하나님은 모든 것의 최종 결정권자 이시다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하나님의 속성은 하나님이 누구신가</a:t>
            </a:r>
            <a:r>
              <a:rPr lang="en-US" altLang="ko-KR" dirty="0">
                <a:solidFill>
                  <a:srgbClr val="002060"/>
                </a:solidFill>
              </a:rPr>
              <a:t>(Who) </a:t>
            </a:r>
            <a:r>
              <a:rPr lang="ko-KR" altLang="en-US" dirty="0">
                <a:solidFill>
                  <a:srgbClr val="002060"/>
                </a:solidFill>
              </a:rPr>
              <a:t>에 초점이 맞추어 진다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492136-277B-808E-9D1B-052735920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40772" y="2690038"/>
            <a:ext cx="4369981" cy="3271851"/>
          </a:xfrm>
        </p:spPr>
        <p:txBody>
          <a:bodyPr>
            <a:normAutofit/>
          </a:bodyPr>
          <a:lstStyle/>
          <a:p>
            <a:endParaRPr lang="en-US" altLang="ko-KR" sz="2400" dirty="0"/>
          </a:p>
          <a:p>
            <a:r>
              <a:rPr lang="ko-KR" altLang="en-US" sz="2400" dirty="0">
                <a:solidFill>
                  <a:srgbClr val="FF0000"/>
                </a:solidFill>
              </a:rPr>
              <a:t>하나님의 전능하심</a:t>
            </a:r>
            <a:r>
              <a:rPr lang="en-US" altLang="ko-KR" dirty="0">
                <a:solidFill>
                  <a:srgbClr val="002060"/>
                </a:solidFill>
              </a:rPr>
              <a:t>(The Omnipotence of God); </a:t>
            </a:r>
            <a:r>
              <a:rPr lang="ko-KR" altLang="en-US" dirty="0">
                <a:solidFill>
                  <a:srgbClr val="002060"/>
                </a:solidFill>
              </a:rPr>
              <a:t>하나님의 주권에 부수되는 속성이다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구약은 하나님의 전능하신 활동들을 통하여 그분의 전능하신 능력을 증거한다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예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C00000"/>
                </a:solidFill>
              </a:rPr>
              <a:t>출애굽</a:t>
            </a:r>
            <a:r>
              <a:rPr lang="en-US" altLang="ko-KR" dirty="0">
                <a:solidFill>
                  <a:srgbClr val="002060"/>
                </a:solidFill>
              </a:rPr>
              <a:t>).</a:t>
            </a:r>
          </a:p>
          <a:p>
            <a:r>
              <a:rPr lang="en-US" altLang="ko-KR" dirty="0">
                <a:solidFill>
                  <a:srgbClr val="002060"/>
                </a:solidFill>
              </a:rPr>
              <a:t> </a:t>
            </a:r>
          </a:p>
          <a:p>
            <a:r>
              <a:rPr lang="ko-KR" altLang="en-US" dirty="0">
                <a:solidFill>
                  <a:srgbClr val="002060"/>
                </a:solidFill>
              </a:rPr>
              <a:t>하나님은 모든 것에 선재하시며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그의 능력으로 존재하는 모든 것을 창조하셨다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3DE1AA4-0AE6-C6D5-E252-BBD5ED25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89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7877" y="898524"/>
            <a:ext cx="7606895" cy="1451271"/>
          </a:xfrm>
        </p:spPr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속성</a:t>
            </a:r>
            <a:br>
              <a:rPr lang="en-US" altLang="ko-KR" dirty="0"/>
            </a:br>
            <a:r>
              <a:rPr lang="en-US" altLang="ko-KR" dirty="0"/>
              <a:t>(the nature of god)</a:t>
            </a:r>
            <a:r>
              <a:rPr lang="en-US" dirty="0"/>
              <a:t>​</a:t>
            </a:r>
          </a:p>
        </p:txBody>
      </p:sp>
      <p:pic>
        <p:nvPicPr>
          <p:cNvPr id="14" name="Picture Placeholder 13" descr="Woman walking in office">
            <a:extLst>
              <a:ext uri="{FF2B5EF4-FFF2-40B4-BE49-F238E27FC236}">
                <a16:creationId xmlns:a16="http://schemas.microsoft.com/office/drawing/2014/main" id="{206549BD-D8AF-D3BE-750E-5F8C50CCB5B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35913" r="35913"/>
          <a:stretch/>
        </p:blipFill>
        <p:spPr>
          <a:xfrm>
            <a:off x="1011337" y="9212"/>
            <a:ext cx="2029967" cy="4850544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7441910-6501-5C60-C05A-BAFF34C2579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803953" y="2349795"/>
            <a:ext cx="7902494" cy="4104168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</a:rPr>
              <a:t>하나님의 전지하심</a:t>
            </a:r>
            <a:r>
              <a:rPr lang="en-US" altLang="ko-KR" dirty="0"/>
              <a:t>(The Omniscience of God): </a:t>
            </a:r>
            <a:r>
              <a:rPr lang="ko-KR" altLang="en-US" dirty="0"/>
              <a:t>하나님은 전능하시고 전지하실 뿐만 아니라 지혜로우시다</a:t>
            </a:r>
            <a:r>
              <a:rPr lang="en-US" altLang="ko-KR" dirty="0"/>
              <a:t>. </a:t>
            </a:r>
            <a:r>
              <a:rPr lang="ko-KR" altLang="en-US" dirty="0"/>
              <a:t>하나님은 분명한 창조의 계획과 목적을 가지고 계셨다</a:t>
            </a:r>
            <a:r>
              <a:rPr lang="en-US" altLang="ko-KR" dirty="0"/>
              <a:t>: “</a:t>
            </a:r>
            <a:r>
              <a:rPr lang="ko-KR" altLang="en-US" dirty="0">
                <a:solidFill>
                  <a:srgbClr val="FF0000"/>
                </a:solidFill>
              </a:rPr>
              <a:t>우리가</a:t>
            </a:r>
            <a:r>
              <a:rPr lang="ko-KR" altLang="en-US" dirty="0"/>
              <a:t> </a:t>
            </a:r>
            <a:r>
              <a:rPr lang="en-US" altLang="ko-KR" dirty="0"/>
              <a:t>. . .” </a:t>
            </a:r>
            <a:r>
              <a:rPr lang="ko-KR" altLang="en-US" dirty="0"/>
              <a:t>여호와 하나님은 지혜</a:t>
            </a:r>
            <a:r>
              <a:rPr lang="en-US" altLang="ko-KR" dirty="0"/>
              <a:t>, </a:t>
            </a:r>
            <a:r>
              <a:rPr lang="ko-KR" altLang="en-US" dirty="0"/>
              <a:t>지식</a:t>
            </a:r>
            <a:r>
              <a:rPr lang="en-US" altLang="ko-KR" dirty="0"/>
              <a:t>, </a:t>
            </a:r>
            <a:r>
              <a:rPr lang="ko-KR" altLang="en-US" dirty="0"/>
              <a:t>명철의 수여자이시다</a:t>
            </a:r>
            <a:r>
              <a:rPr lang="en-US" altLang="ko-KR" dirty="0">
                <a:solidFill>
                  <a:srgbClr val="C00000"/>
                </a:solidFill>
              </a:rPr>
              <a:t>(</a:t>
            </a:r>
            <a:r>
              <a:rPr lang="ko-KR" altLang="en-US" dirty="0">
                <a:solidFill>
                  <a:srgbClr val="C00000"/>
                </a:solidFill>
              </a:rPr>
              <a:t>하캄</a:t>
            </a:r>
            <a:r>
              <a:rPr lang="en-US" altLang="ko-KR" dirty="0">
                <a:solidFill>
                  <a:srgbClr val="C00000"/>
                </a:solidFill>
              </a:rPr>
              <a:t>, </a:t>
            </a:r>
            <a:r>
              <a:rPr lang="ko-KR" altLang="en-US" dirty="0">
                <a:solidFill>
                  <a:srgbClr val="C00000"/>
                </a:solidFill>
              </a:rPr>
              <a:t>호크마</a:t>
            </a:r>
            <a:r>
              <a:rPr lang="en-US" altLang="ko-KR" dirty="0"/>
              <a:t>). </a:t>
            </a:r>
          </a:p>
          <a:p>
            <a:endParaRPr lang="en-US" dirty="0"/>
          </a:p>
          <a:p>
            <a:r>
              <a:rPr lang="ko-KR" altLang="en-US" sz="2400" dirty="0">
                <a:solidFill>
                  <a:srgbClr val="FF0000"/>
                </a:solidFill>
              </a:rPr>
              <a:t>하나님의 영원성</a:t>
            </a:r>
            <a:r>
              <a:rPr lang="en-US" altLang="ko-KR" dirty="0"/>
              <a:t>(The Eternity of God): </a:t>
            </a:r>
            <a:r>
              <a:rPr lang="ko-KR" altLang="en-US" dirty="0"/>
              <a:t>창조 기사에서 발견하는 하나님의 마지막 속성은 그분이 영원하시며 무한하시다는 사실이다</a:t>
            </a:r>
            <a:r>
              <a:rPr lang="en-US" altLang="ko-KR" dirty="0"/>
              <a:t>. </a:t>
            </a:r>
            <a:r>
              <a:rPr lang="ko-KR" altLang="en-US" dirty="0"/>
              <a:t>선악과와 관련하여 </a:t>
            </a:r>
            <a:r>
              <a:rPr lang="en-US" altLang="ko-KR" dirty="0"/>
              <a:t>“</a:t>
            </a:r>
            <a:r>
              <a:rPr lang="ko-KR" altLang="en-US" dirty="0">
                <a:solidFill>
                  <a:srgbClr val="FF0000"/>
                </a:solidFill>
              </a:rPr>
              <a:t>하나님과 같이 된다</a:t>
            </a:r>
            <a:r>
              <a:rPr lang="en-US" altLang="ko-KR" dirty="0"/>
              <a:t>” </a:t>
            </a:r>
            <a:r>
              <a:rPr lang="ko-KR" altLang="en-US" dirty="0"/>
              <a:t>는 것은 그분의 일부 속성인 </a:t>
            </a:r>
            <a:r>
              <a:rPr lang="en-US" altLang="ko-KR" dirty="0"/>
              <a:t>“</a:t>
            </a:r>
            <a:r>
              <a:rPr lang="ko-KR" altLang="en-US" dirty="0"/>
              <a:t>영원히 죽지 않고 사는 것</a:t>
            </a:r>
            <a:r>
              <a:rPr lang="en-US" altLang="ko-KR" dirty="0"/>
              <a:t>“(immortal)</a:t>
            </a:r>
            <a:r>
              <a:rPr lang="ko-KR" altLang="en-US" dirty="0"/>
              <a:t>이다</a:t>
            </a:r>
            <a:r>
              <a:rPr lang="en-US" altLang="ko-KR" dirty="0"/>
              <a:t>.</a:t>
            </a:r>
          </a:p>
          <a:p>
            <a:endParaRPr lang="en-US" dirty="0"/>
          </a:p>
          <a:p>
            <a:r>
              <a:rPr lang="ko-KR" altLang="en-US" dirty="0"/>
              <a:t>하나님의 속성</a:t>
            </a:r>
            <a:r>
              <a:rPr lang="en-US" altLang="ko-KR" dirty="0"/>
              <a:t>(</a:t>
            </a:r>
            <a:r>
              <a:rPr lang="en-US" altLang="ko-KR" sz="2000" dirty="0">
                <a:solidFill>
                  <a:srgbClr val="FF0000"/>
                </a:solidFill>
              </a:rPr>
              <a:t>nature</a:t>
            </a:r>
            <a:r>
              <a:rPr lang="en-US" altLang="ko-KR" dirty="0"/>
              <a:t>)</a:t>
            </a:r>
            <a:r>
              <a:rPr lang="ko-KR" altLang="en-US" dirty="0"/>
              <a:t>은 그분이 누구신가에 초점을 맞추고 있다</a:t>
            </a:r>
            <a:r>
              <a:rPr lang="en-US" altLang="ko-KR" dirty="0"/>
              <a:t>. </a:t>
            </a:r>
            <a:r>
              <a:rPr lang="ko-KR" altLang="en-US" dirty="0"/>
              <a:t>반면에 그분의 성품</a:t>
            </a:r>
            <a:r>
              <a:rPr lang="en-US" altLang="ko-KR" dirty="0"/>
              <a:t>(</a:t>
            </a:r>
            <a:r>
              <a:rPr lang="en-US" altLang="ko-KR" sz="2000" dirty="0">
                <a:solidFill>
                  <a:srgbClr val="FF0000"/>
                </a:solidFill>
              </a:rPr>
              <a:t>character</a:t>
            </a:r>
            <a:r>
              <a:rPr lang="en-US" altLang="ko-KR" dirty="0"/>
              <a:t>)</a:t>
            </a:r>
            <a:r>
              <a:rPr lang="ko-KR" altLang="en-US" dirty="0"/>
              <a:t>은 그분이 하신 것을 점진적 계시에 따라 이해하는 것이다</a:t>
            </a:r>
            <a:r>
              <a:rPr lang="en-US" altLang="ko-KR" dirty="0"/>
              <a:t>. </a:t>
            </a:r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C668341-39BE-4448-B29D-2594AE6D7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1853" y="2682814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1C374B-40F2-4B1E-A9D8-6E5C932FF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2824876"/>
            <a:ext cx="2011680" cy="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32C7587B-DD64-0940-2F6D-21C5F453F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C883-7528-F9C5-D6FA-15EC059A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03262"/>
            <a:ext cx="10668000" cy="1295659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성품</a:t>
            </a:r>
            <a:br>
              <a:rPr lang="en-US" altLang="ko-KR" dirty="0"/>
            </a:br>
            <a:r>
              <a:rPr lang="en-US" altLang="ko-KR" sz="4000" dirty="0"/>
              <a:t>(the nature of god)</a:t>
            </a:r>
            <a:r>
              <a:rPr lang="en-US" sz="4000" dirty="0"/>
              <a:t>​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7E69BA-FC91-08A5-671F-B53E6E989C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2417197"/>
            <a:ext cx="4278313" cy="3737541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2400" dirty="0">
                <a:solidFill>
                  <a:srgbClr val="FF0000"/>
                </a:solidFill>
              </a:rPr>
              <a:t>하나님의 거룩하심</a:t>
            </a:r>
            <a:r>
              <a:rPr lang="en-US" altLang="ko-KR" dirty="0">
                <a:solidFill>
                  <a:srgbClr val="002060"/>
                </a:solidFill>
              </a:rPr>
              <a:t>(The Holiness of God): </a:t>
            </a:r>
            <a:r>
              <a:rPr lang="ko-KR" altLang="en-US" dirty="0">
                <a:solidFill>
                  <a:srgbClr val="002060"/>
                </a:solidFill>
              </a:rPr>
              <a:t>명사</a:t>
            </a:r>
            <a:r>
              <a:rPr lang="en-US" altLang="ko-KR" dirty="0"/>
              <a:t> (</a:t>
            </a:r>
            <a:r>
              <a:rPr lang="en-US" altLang="ko-KR" i="1" dirty="0" err="1">
                <a:solidFill>
                  <a:srgbClr val="FF0000"/>
                </a:solidFill>
              </a:rPr>
              <a:t>kodesh</a:t>
            </a:r>
            <a:r>
              <a:rPr lang="en-US" altLang="ko-KR" dirty="0"/>
              <a:t>); </a:t>
            </a:r>
            <a:r>
              <a:rPr lang="ko-KR" altLang="en-US" dirty="0">
                <a:solidFill>
                  <a:srgbClr val="002060"/>
                </a:solidFill>
              </a:rPr>
              <a:t>형용사</a:t>
            </a:r>
            <a:r>
              <a:rPr lang="en-US" altLang="ko-KR" dirty="0"/>
              <a:t>(</a:t>
            </a:r>
            <a:r>
              <a:rPr lang="en-US" altLang="ko-KR" i="1" dirty="0" err="1">
                <a:solidFill>
                  <a:srgbClr val="FF0000"/>
                </a:solidFill>
              </a:rPr>
              <a:t>kadosh</a:t>
            </a:r>
            <a:r>
              <a:rPr lang="en-US" altLang="ko-KR" dirty="0"/>
              <a:t>);</a:t>
            </a:r>
          </a:p>
          <a:p>
            <a:r>
              <a:rPr lang="en-US" altLang="ko-KR" dirty="0">
                <a:solidFill>
                  <a:srgbClr val="002060"/>
                </a:solidFill>
              </a:rPr>
              <a:t>(1) </a:t>
            </a:r>
            <a:r>
              <a:rPr lang="ko-KR" altLang="en-US" dirty="0">
                <a:solidFill>
                  <a:srgbClr val="002060"/>
                </a:solidFill>
              </a:rPr>
              <a:t>존재하는 모든 것으로부터 구별되신다</a:t>
            </a:r>
            <a:r>
              <a:rPr lang="en-US" altLang="ko-KR" dirty="0">
                <a:solidFill>
                  <a:srgbClr val="002060"/>
                </a:solidFill>
              </a:rPr>
              <a:t>;</a:t>
            </a:r>
          </a:p>
          <a:p>
            <a:r>
              <a:rPr lang="en-US" altLang="ko-KR" dirty="0">
                <a:solidFill>
                  <a:srgbClr val="002060"/>
                </a:solidFill>
              </a:rPr>
              <a:t>(2) </a:t>
            </a:r>
            <a:r>
              <a:rPr lang="ko-KR" altLang="en-US" dirty="0">
                <a:solidFill>
                  <a:srgbClr val="002060"/>
                </a:solidFill>
              </a:rPr>
              <a:t>그분의 거룩하심은 도덕적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윤리적으로 완전하시다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sz="2400" dirty="0">
                <a:solidFill>
                  <a:srgbClr val="FF0000"/>
                </a:solidFill>
              </a:rPr>
              <a:t>하나님의 의로우심</a:t>
            </a:r>
            <a:r>
              <a:rPr lang="en-US" altLang="ko-KR" dirty="0"/>
              <a:t>(</a:t>
            </a:r>
            <a:r>
              <a:rPr lang="en-US" altLang="ko-KR" dirty="0">
                <a:solidFill>
                  <a:srgbClr val="002060"/>
                </a:solidFill>
              </a:rPr>
              <a:t>The Righteousness of God): </a:t>
            </a:r>
            <a:r>
              <a:rPr lang="ko-KR" altLang="en-US" dirty="0">
                <a:solidFill>
                  <a:srgbClr val="002060"/>
                </a:solidFill>
              </a:rPr>
              <a:t>그분의 의로우심은 거룩하심과 그 실천적인 윤리적 표현과 동반하는 것이다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어근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en-US" altLang="ko-KR" i="1" dirty="0" err="1">
                <a:solidFill>
                  <a:srgbClr val="FF0000"/>
                </a:solidFill>
              </a:rPr>
              <a:t>tsadiq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r>
              <a:rPr lang="ko-KR" altLang="en-US" dirty="0">
                <a:solidFill>
                  <a:srgbClr val="002060"/>
                </a:solidFill>
              </a:rPr>
              <a:t>의 기본 개념은 도덕적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ko-KR" altLang="en-US" dirty="0">
                <a:solidFill>
                  <a:srgbClr val="002060"/>
                </a:solidFill>
              </a:rPr>
              <a:t>윤리적 표준이다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하나님의 의로움이 표준이 되신다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8" name="Table Placeholder 7">
            <a:extLst>
              <a:ext uri="{FF2B5EF4-FFF2-40B4-BE49-F238E27FC236}">
                <a16:creationId xmlns:a16="http://schemas.microsoft.com/office/drawing/2014/main" id="{24EE9911-8AC9-5BE2-4456-0175FD28D083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603140164"/>
              </p:ext>
            </p:extLst>
          </p:nvPr>
        </p:nvGraphicFramePr>
        <p:xfrm>
          <a:off x="5263116" y="2417763"/>
          <a:ext cx="6162259" cy="367823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162259">
                  <a:extLst>
                    <a:ext uri="{9D8B030D-6E8A-4147-A177-3AD203B41FA5}">
                      <a16:colId xmlns:a16="http://schemas.microsoft.com/office/drawing/2014/main" val="248340271"/>
                    </a:ext>
                  </a:extLst>
                </a:gridCol>
              </a:tblGrid>
              <a:tr h="735647">
                <a:tc>
                  <a:txBody>
                    <a:bodyPr/>
                    <a:lstStyle/>
                    <a:p>
                      <a:pPr algn="l" rtl="0" fontAlgn="base"/>
                      <a:r>
                        <a:rPr lang="ko-KR" altLang="en-US" sz="2000" b="1" i="0" dirty="0">
                          <a:solidFill>
                            <a:srgbClr val="FF0000"/>
                          </a:solidFill>
                          <a:effectLst/>
                        </a:rPr>
                        <a:t>하나님의 공의</a:t>
                      </a:r>
                      <a:r>
                        <a:rPr lang="en-US" altLang="ko-KR" b="1" i="0" dirty="0">
                          <a:solidFill>
                            <a:sysClr val="windowText" lastClr="000000"/>
                          </a:solidFill>
                          <a:effectLst/>
                        </a:rPr>
                        <a:t>(The Justice of God): </a:t>
                      </a:r>
                      <a:r>
                        <a:rPr lang="ko-KR" altLang="en-US" b="1" i="0" dirty="0">
                          <a:solidFill>
                            <a:sysClr val="windowText" lastClr="000000"/>
                          </a:solidFill>
                          <a:effectLst/>
                        </a:rPr>
                        <a:t>법이 의롭게 적용될 때 공의</a:t>
                      </a:r>
                      <a:r>
                        <a:rPr lang="en-US" altLang="ko-KR" b="1" i="0" dirty="0">
                          <a:solidFill>
                            <a:sysClr val="windowText" lastClr="000000"/>
                          </a:solidFill>
                          <a:effectLst/>
                        </a:rPr>
                        <a:t>(justice)</a:t>
                      </a:r>
                      <a:r>
                        <a:rPr lang="ko-KR" altLang="en-US" b="1" i="0" dirty="0">
                          <a:solidFill>
                            <a:sysClr val="windowText" lastClr="000000"/>
                          </a:solidFill>
                          <a:effectLst/>
                        </a:rPr>
                        <a:t>가 물같이 흐르게 된다</a:t>
                      </a:r>
                      <a:r>
                        <a:rPr lang="en-US" altLang="ko-KR" b="1" i="0" dirty="0">
                          <a:solidFill>
                            <a:sysClr val="windowText" lastClr="000000"/>
                          </a:solidFill>
                          <a:effectLst/>
                        </a:rPr>
                        <a:t>. </a:t>
                      </a:r>
                      <a:endParaRPr lang="en-US" b="1" i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6384421"/>
                  </a:ext>
                </a:extLst>
              </a:tr>
              <a:tr h="735647">
                <a:tc>
                  <a:txBody>
                    <a:bodyPr/>
                    <a:lstStyle/>
                    <a:p>
                      <a:pPr algn="l" rtl="0" fontAlgn="base"/>
                      <a:r>
                        <a:rPr lang="ko-KR" altLang="en-US" b="1" i="0" dirty="0">
                          <a:solidFill>
                            <a:srgbClr val="FF0000"/>
                          </a:solidFill>
                          <a:effectLst/>
                        </a:rPr>
                        <a:t>공의와 의는 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시가서에서 대구를 이룬다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: 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밀접한 관계</a:t>
                      </a:r>
                      <a:endParaRPr lang="en-US" b="0" i="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3559787"/>
                  </a:ext>
                </a:extLst>
              </a:tr>
              <a:tr h="735647">
                <a:tc>
                  <a:txBody>
                    <a:bodyPr/>
                    <a:lstStyle/>
                    <a:p>
                      <a:pPr algn="l" rtl="0" fontAlgn="base"/>
                      <a:r>
                        <a:rPr lang="ko-KR" altLang="en-US" sz="2000" b="1" i="0" dirty="0">
                          <a:solidFill>
                            <a:srgbClr val="FF0000"/>
                          </a:solidFill>
                          <a:effectLst/>
                        </a:rPr>
                        <a:t>하나님의 사랑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(The Love of God): 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감정이 아니라 </a:t>
                      </a:r>
                      <a:r>
                        <a:rPr lang="ko-KR" altLang="en-US" b="1" i="0" dirty="0">
                          <a:solidFill>
                            <a:srgbClr val="002060"/>
                          </a:solidFill>
                          <a:effectLst/>
                        </a:rPr>
                        <a:t>선택이다</a:t>
                      </a:r>
                      <a:r>
                        <a:rPr lang="en-US" altLang="ko-KR" b="1" i="0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en-US" b="1" i="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553674"/>
                  </a:ext>
                </a:extLst>
              </a:tr>
              <a:tr h="735647">
                <a:tc>
                  <a:txBody>
                    <a:bodyPr/>
                    <a:lstStyle/>
                    <a:p>
                      <a:pPr algn="l" rtl="0" fontAlgn="base"/>
                      <a:r>
                        <a:rPr lang="ko-KR" altLang="en-US" b="1" i="1" dirty="0">
                          <a:solidFill>
                            <a:srgbClr val="002060"/>
                          </a:solidFill>
                          <a:effectLst/>
                        </a:rPr>
                        <a:t>헤세드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언약적 사랑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), </a:t>
                      </a:r>
                      <a:r>
                        <a:rPr lang="ko-KR" altLang="en-US" b="1" i="1" dirty="0">
                          <a:solidFill>
                            <a:srgbClr val="002060"/>
                          </a:solidFill>
                          <a:effectLst/>
                        </a:rPr>
                        <a:t>아하브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사랑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), </a:t>
                      </a:r>
                      <a:r>
                        <a:rPr lang="ko-KR" altLang="en-US" b="1" i="1" dirty="0">
                          <a:solidFill>
                            <a:srgbClr val="002060"/>
                          </a:solidFill>
                          <a:effectLst/>
                        </a:rPr>
                        <a:t>바하르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선택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en-US" b="0" i="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1991020"/>
                  </a:ext>
                </a:extLst>
              </a:tr>
              <a:tr h="735647">
                <a:tc>
                  <a:txBody>
                    <a:bodyPr/>
                    <a:lstStyle/>
                    <a:p>
                      <a:pPr algn="l" rtl="0" fontAlgn="base"/>
                      <a:r>
                        <a:rPr lang="ko-KR" altLang="en-US" sz="2000" b="1" i="0" dirty="0">
                          <a:solidFill>
                            <a:srgbClr val="FF0000"/>
                          </a:solidFill>
                          <a:effectLst/>
                        </a:rPr>
                        <a:t>하나님의 동정</a:t>
                      </a:r>
                      <a:r>
                        <a:rPr lang="en-US" altLang="ko-KR" b="0" i="0" dirty="0">
                          <a:solidFill>
                            <a:srgbClr val="002060"/>
                          </a:solidFill>
                          <a:effectLst/>
                        </a:rPr>
                        <a:t>(The Pity of God): </a:t>
                      </a:r>
                      <a:r>
                        <a:rPr lang="ko-KR" altLang="en-US" b="0" i="0" dirty="0">
                          <a:solidFill>
                            <a:srgbClr val="002060"/>
                          </a:solidFill>
                          <a:effectLst/>
                        </a:rPr>
                        <a:t>백성의 상황에 공감하심</a:t>
                      </a:r>
                      <a:endParaRPr lang="en-US" b="0" i="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069432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3FE259-B742-148B-88EA-EAE84226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678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5FB75C3E-5885-49DD-8190-BB1E8C511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574" y="896111"/>
            <a:ext cx="9866540" cy="135814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속성</a:t>
            </a:r>
            <a:br>
              <a:rPr lang="en-US" altLang="ko-KR" dirty="0"/>
            </a:br>
            <a:r>
              <a:rPr lang="en-US" altLang="ko-KR" dirty="0"/>
              <a:t>(the nature of god)</a:t>
            </a:r>
            <a:r>
              <a:rPr lang="en-US" dirty="0"/>
              <a:t>​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F2D739-E475-54F8-C832-F04A983D0F2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52575" y="2481940"/>
            <a:ext cx="6477952" cy="3635831"/>
          </a:xfrm>
        </p:spPr>
        <p:txBody>
          <a:bodyPr>
            <a:normAutofit lnSpcReduction="10000"/>
          </a:bodyPr>
          <a:lstStyle/>
          <a:p>
            <a:r>
              <a:rPr lang="ko-KR" altLang="en-US" sz="2400" dirty="0">
                <a:solidFill>
                  <a:srgbClr val="FF0000"/>
                </a:solidFill>
              </a:rPr>
              <a:t>하나님의 은혜</a:t>
            </a:r>
            <a:r>
              <a:rPr lang="en-US" altLang="ko-KR" dirty="0"/>
              <a:t>(The Grace of God)</a:t>
            </a:r>
            <a:r>
              <a:rPr lang="en-US" dirty="0"/>
              <a:t>​: </a:t>
            </a:r>
            <a:r>
              <a:rPr lang="ko-KR" altLang="en-US" dirty="0"/>
              <a:t>조건 없는 호의를 베풀어 주시는 것</a:t>
            </a:r>
            <a:r>
              <a:rPr lang="en-US" altLang="ko-KR" dirty="0"/>
              <a:t>; </a:t>
            </a:r>
            <a:r>
              <a:rPr lang="ko-KR" altLang="en-US" sz="2000" i="1" dirty="0">
                <a:solidFill>
                  <a:srgbClr val="FF0000"/>
                </a:solidFill>
              </a:rPr>
              <a:t>하눈</a:t>
            </a:r>
            <a:r>
              <a:rPr lang="en-US" altLang="ko-KR" dirty="0"/>
              <a:t>(gracious); </a:t>
            </a:r>
          </a:p>
          <a:p>
            <a:endParaRPr lang="en-US" dirty="0"/>
          </a:p>
          <a:p>
            <a:r>
              <a:rPr lang="ko-KR" altLang="en-US" sz="2400" dirty="0">
                <a:solidFill>
                  <a:srgbClr val="FF0000"/>
                </a:solidFill>
              </a:rPr>
              <a:t>하나님의 긍휼</a:t>
            </a:r>
            <a:r>
              <a:rPr lang="en-US" altLang="ko-KR" dirty="0"/>
              <a:t>(The Compassion of God): </a:t>
            </a:r>
            <a:r>
              <a:rPr lang="ko-KR" altLang="en-US" dirty="0"/>
              <a:t>하나님의 긍휼은 부모가 자녀의 곤경에 반응하는 감정으로 묘사된다</a:t>
            </a:r>
            <a:r>
              <a:rPr lang="en-US" altLang="ko-KR" dirty="0"/>
              <a:t>. </a:t>
            </a:r>
            <a:r>
              <a:rPr lang="ko-KR" altLang="en-US" dirty="0"/>
              <a:t>하나님의 사랑</a:t>
            </a:r>
            <a:r>
              <a:rPr lang="en-US" altLang="ko-KR" dirty="0"/>
              <a:t>, </a:t>
            </a:r>
            <a:r>
              <a:rPr lang="ko-KR" altLang="en-US" dirty="0"/>
              <a:t>동정</a:t>
            </a:r>
            <a:r>
              <a:rPr lang="en-US" altLang="ko-KR" dirty="0"/>
              <a:t>, </a:t>
            </a:r>
            <a:r>
              <a:rPr lang="ko-KR" altLang="en-US" dirty="0"/>
              <a:t>은혜</a:t>
            </a:r>
            <a:r>
              <a:rPr lang="en-US" altLang="ko-KR" dirty="0"/>
              <a:t>, </a:t>
            </a:r>
            <a:r>
              <a:rPr lang="ko-KR" altLang="en-US" dirty="0"/>
              <a:t>그리고 긍휼은 서로 바꾸어 쓸 수 있을 만큼 비슷하게 연관지어 쓰인다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sz="2400" dirty="0">
                <a:solidFill>
                  <a:srgbClr val="FF0000"/>
                </a:solidFill>
              </a:rPr>
              <a:t>하나님의 언약적 성실성</a:t>
            </a:r>
            <a:r>
              <a:rPr lang="en-US" altLang="ko-KR" dirty="0"/>
              <a:t>(The Covenant Fidelity of God): </a:t>
            </a:r>
            <a:r>
              <a:rPr lang="ko-KR" altLang="en-US" b="1" i="1" dirty="0"/>
              <a:t>헤세드</a:t>
            </a:r>
            <a:r>
              <a:rPr lang="en-US" altLang="ko-KR" dirty="0"/>
              <a:t>( </a:t>
            </a:r>
            <a:r>
              <a:rPr lang="en-US" altLang="ko-KR" sz="2000" i="1" dirty="0">
                <a:solidFill>
                  <a:srgbClr val="FF0000"/>
                </a:solidFill>
              </a:rPr>
              <a:t>hesed)</a:t>
            </a:r>
            <a:r>
              <a:rPr lang="ko-KR" altLang="en-US" dirty="0"/>
              <a:t>의 사랑</a:t>
            </a:r>
            <a:r>
              <a:rPr lang="en-US" altLang="ko-KR" dirty="0"/>
              <a:t>; </a:t>
            </a:r>
            <a:r>
              <a:rPr lang="ko-KR" altLang="en-US" dirty="0"/>
              <a:t>성실한 사랑</a:t>
            </a:r>
            <a:r>
              <a:rPr lang="en-US" altLang="ko-KR" dirty="0"/>
              <a:t>(</a:t>
            </a:r>
            <a:r>
              <a:rPr lang="ko-KR" altLang="en-US" i="1" dirty="0">
                <a:solidFill>
                  <a:srgbClr val="FF0000"/>
                </a:solidFill>
              </a:rPr>
              <a:t>에메트</a:t>
            </a:r>
            <a:r>
              <a:rPr lang="en-US" altLang="ko-KR" dirty="0"/>
              <a:t>)</a:t>
            </a:r>
            <a:r>
              <a:rPr lang="ko-KR" altLang="en-US" dirty="0"/>
              <a:t>와 밀접히 연관된다</a:t>
            </a:r>
            <a:r>
              <a:rPr lang="en-US" altLang="ko-KR" dirty="0"/>
              <a:t>.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323639-65E1-FDBD-1BE3-374BB39C1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7071" y="2254251"/>
            <a:ext cx="3583172" cy="41020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sz="2200" dirty="0">
                <a:solidFill>
                  <a:srgbClr val="FF0000"/>
                </a:solidFill>
              </a:rPr>
              <a:t>하나님의 신뢰성</a:t>
            </a:r>
            <a:r>
              <a:rPr lang="en-US" altLang="ko-KR" dirty="0"/>
              <a:t>(The Dependability of God): </a:t>
            </a:r>
            <a:r>
              <a:rPr lang="ko-KR" altLang="en-US" dirty="0"/>
              <a:t>언약</a:t>
            </a:r>
            <a:r>
              <a:rPr lang="en-US" altLang="ko-KR" dirty="0"/>
              <a:t>(</a:t>
            </a:r>
            <a:r>
              <a:rPr lang="ko-KR" altLang="en-US" dirty="0"/>
              <a:t>말씀</a:t>
            </a:r>
            <a:r>
              <a:rPr lang="en-US" altLang="ko-KR" dirty="0"/>
              <a:t>)</a:t>
            </a:r>
            <a:r>
              <a:rPr lang="ko-KR" altLang="en-US" dirty="0"/>
              <a:t>을 지키시는 분이다</a:t>
            </a:r>
            <a:r>
              <a:rPr lang="en-US" altLang="ko-KR" dirty="0"/>
              <a:t>. </a:t>
            </a:r>
          </a:p>
          <a:p>
            <a:pPr marL="0" indent="0">
              <a:buNone/>
            </a:pPr>
            <a:endParaRPr lang="en-US" sz="2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2200" dirty="0">
                <a:solidFill>
                  <a:srgbClr val="FF0000"/>
                </a:solidFill>
              </a:rPr>
              <a:t>하나님의 인내</a:t>
            </a:r>
            <a:r>
              <a:rPr lang="en-US" altLang="ko-KR" dirty="0"/>
              <a:t>(The Patience of God): “</a:t>
            </a:r>
            <a:r>
              <a:rPr lang="ko-KR" altLang="en-US" dirty="0">
                <a:solidFill>
                  <a:srgbClr val="FF0000"/>
                </a:solidFill>
              </a:rPr>
              <a:t>노하기를 더디 하시는 분</a:t>
            </a:r>
            <a:r>
              <a:rPr lang="en-US" altLang="ko-KR" dirty="0"/>
              <a:t>”; </a:t>
            </a:r>
            <a:r>
              <a:rPr lang="ko-KR" altLang="en-US" dirty="0"/>
              <a:t>하나님은 오래 참으신다</a:t>
            </a:r>
            <a:r>
              <a:rPr lang="en-US" altLang="ko-KR" dirty="0"/>
              <a:t>. </a:t>
            </a:r>
            <a:r>
              <a:rPr lang="ko-KR" altLang="en-US" dirty="0"/>
              <a:t>하나님의 인내가 소진되면 분노하신다</a:t>
            </a:r>
            <a:r>
              <a:rPr lang="en-US" altLang="ko-KR" dirty="0"/>
              <a:t>. </a:t>
            </a:r>
            <a:endParaRPr lang="en-US" dirty="0"/>
          </a:p>
          <a:p>
            <a:pPr marL="0" indent="0">
              <a:buNone/>
            </a:pPr>
            <a:r>
              <a:rPr lang="ko-KR" altLang="en-US" dirty="0"/>
              <a:t>하나님의 분노</a:t>
            </a:r>
            <a:r>
              <a:rPr lang="en-US" altLang="ko-KR" dirty="0"/>
              <a:t>(The Anger/Wrath of God): </a:t>
            </a:r>
            <a:r>
              <a:rPr lang="ko-KR" altLang="en-US" dirty="0"/>
              <a:t>거룩하심과 관계된 분노이다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r>
              <a:rPr lang="ko-KR" altLang="en-US" sz="2200" dirty="0">
                <a:solidFill>
                  <a:srgbClr val="FF0000"/>
                </a:solidFill>
              </a:rPr>
              <a:t>하나님의 용서</a:t>
            </a:r>
            <a:r>
              <a:rPr lang="en-US" altLang="ko-KR" dirty="0"/>
              <a:t>(The forgiveness of God): </a:t>
            </a:r>
            <a:r>
              <a:rPr lang="ko-KR" altLang="en-US" dirty="0"/>
              <a:t>죄의 고백과 회개를 전제로 한다</a:t>
            </a:r>
            <a:r>
              <a:rPr lang="en-US" altLang="ko-KR" dirty="0"/>
              <a:t>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540B739-30F9-C86F-67ED-2197DC1E5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46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0245" y="544285"/>
            <a:ext cx="5528217" cy="268538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FFC60-19C3-4901-93F7-7AAF4C09F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6340" y="3423773"/>
            <a:ext cx="5528217" cy="2029969"/>
          </a:xfrm>
        </p:spPr>
        <p:txBody>
          <a:bodyPr bIns="0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451406B-581B-4C29-A833-E33D8A6AB0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903D25-5BE2-4D9E-B7D8-BE1DCAE2D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65614A-92F9-4391-AC3D-F3F5B0704F9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{B3125342-E06A-48AF-9A7C-156FB5639FE6}TF55c86556-70ea-476e-aa05-13a38f2d5b0da1381d77_win32-a3c664429073</Template>
  <TotalTime>499</TotalTime>
  <Words>976</Words>
  <Application>Microsoft Office PowerPoint</Application>
  <PresentationFormat>Widescreen</PresentationFormat>
  <Paragraphs>86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Avenir Next LT Pro</vt:lpstr>
      <vt:lpstr>Calibri</vt:lpstr>
      <vt:lpstr>Custom</vt:lpstr>
      <vt:lpstr>하나님: 성품과 사역  God: His person and work</vt:lpstr>
      <vt:lpstr>하나님에 관한 성경신학</vt:lpstr>
      <vt:lpstr>하나님의 자서전 The autobiograohy of god   1. 이야기의 배경 2. 하나님의 속성 3. 하나님의 성품 </vt:lpstr>
      <vt:lpstr>   구약: 하나님이 주인공인 웅대한 이야기  A  Massive  narrative</vt:lpstr>
      <vt:lpstr>1. 이야기의 배경 the setting of the  narrative </vt:lpstr>
      <vt:lpstr>이야기의 배경 </vt:lpstr>
      <vt:lpstr>이야기의 배경 ​</vt:lpstr>
      <vt:lpstr>하나님의 속성 (the nature of god)</vt:lpstr>
      <vt:lpstr>하나님의 속성 (the nature of god)​</vt:lpstr>
      <vt:lpstr>하나님의 성품 (the nature of god)​</vt:lpstr>
      <vt:lpstr>하나님의 속성 (the nature of god)​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 Jin Kim</dc:creator>
  <cp:lastModifiedBy>Sang Jin Kim</cp:lastModifiedBy>
  <cp:revision>3</cp:revision>
  <dcterms:created xsi:type="dcterms:W3CDTF">2026-02-10T00:56:07Z</dcterms:created>
  <dcterms:modified xsi:type="dcterms:W3CDTF">2026-02-15T02:15:27Z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