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4" r:id="rId4"/>
    <p:sldId id="259" r:id="rId5"/>
    <p:sldId id="260" r:id="rId6"/>
    <p:sldId id="276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1CA502-5A60-481A-8F3F-61D932010C8A}" v="23" dt="2026-02-28T19:31:58.4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35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undo custSel addSld delSld modSld">
      <pc:chgData name="Sang Jin Kim" userId="d69278118bf7dba8" providerId="LiveId" clId="{65211278-12A1-4583-880C-D98003B1F668}" dt="2026-03-01T01:44:57.318" v="15082" actId="207"/>
      <pc:docMkLst>
        <pc:docMk/>
      </pc:docMkLst>
      <pc:sldChg chg="modSp mod">
        <pc:chgData name="Sang Jin Kim" userId="d69278118bf7dba8" providerId="LiveId" clId="{65211278-12A1-4583-880C-D98003B1F668}" dt="2026-03-01T01:18:46.272" v="14933" actId="20577"/>
        <pc:sldMkLst>
          <pc:docMk/>
          <pc:sldMk cId="1645826070" sldId="256"/>
        </pc:sldMkLst>
        <pc:spChg chg="mod">
          <ac:chgData name="Sang Jin Kim" userId="d69278118bf7dba8" providerId="LiveId" clId="{65211278-12A1-4583-880C-D98003B1F668}" dt="2026-03-01T01:18:46.272" v="14933" actId="20577"/>
          <ac:spMkLst>
            <pc:docMk/>
            <pc:sldMk cId="1645826070" sldId="256"/>
            <ac:spMk id="3" creationId="{86F0C65A-70C2-8C61-C67E-439CCB8624A2}"/>
          </ac:spMkLst>
        </pc:spChg>
      </pc:sldChg>
      <pc:sldChg chg="modSp new mod">
        <pc:chgData name="Sang Jin Kim" userId="d69278118bf7dba8" providerId="LiveId" clId="{65211278-12A1-4583-880C-D98003B1F668}" dt="2026-03-01T01:22:09.689" v="14947" actId="207"/>
        <pc:sldMkLst>
          <pc:docMk/>
          <pc:sldMk cId="892577477" sldId="257"/>
        </pc:sldMkLst>
        <pc:spChg chg="mod">
          <ac:chgData name="Sang Jin Kim" userId="d69278118bf7dba8" providerId="LiveId" clId="{65211278-12A1-4583-880C-D98003B1F668}" dt="2026-02-27T01:33:07.647" v="452" actId="207"/>
          <ac:spMkLst>
            <pc:docMk/>
            <pc:sldMk cId="892577477" sldId="257"/>
            <ac:spMk id="2" creationId="{56366C96-D84F-C895-3D6F-E8B4A27433D2}"/>
          </ac:spMkLst>
        </pc:spChg>
        <pc:spChg chg="mod">
          <ac:chgData name="Sang Jin Kim" userId="d69278118bf7dba8" providerId="LiveId" clId="{65211278-12A1-4583-880C-D98003B1F668}" dt="2026-03-01T01:22:09.689" v="14947" actId="207"/>
          <ac:spMkLst>
            <pc:docMk/>
            <pc:sldMk cId="892577477" sldId="257"/>
            <ac:spMk id="3" creationId="{D4C52CC0-6D40-443C-9824-3F12E3BE373F}"/>
          </ac:spMkLst>
        </pc:spChg>
      </pc:sldChg>
      <pc:sldChg chg="modSp new mod">
        <pc:chgData name="Sang Jin Kim" userId="d69278118bf7dba8" providerId="LiveId" clId="{65211278-12A1-4583-880C-D98003B1F668}" dt="2026-03-01T01:20:07.537" v="14938" actId="207"/>
        <pc:sldMkLst>
          <pc:docMk/>
          <pc:sldMk cId="3560012574" sldId="258"/>
        </pc:sldMkLst>
        <pc:spChg chg="mod">
          <ac:chgData name="Sang Jin Kim" userId="d69278118bf7dba8" providerId="LiveId" clId="{65211278-12A1-4583-880C-D98003B1F668}" dt="2026-02-27T00:55:54.512" v="34"/>
          <ac:spMkLst>
            <pc:docMk/>
            <pc:sldMk cId="3560012574" sldId="258"/>
            <ac:spMk id="2" creationId="{7DADC9DC-6F61-855D-F4C3-B3BDA34FFBFD}"/>
          </ac:spMkLst>
        </pc:spChg>
        <pc:spChg chg="mod">
          <ac:chgData name="Sang Jin Kim" userId="d69278118bf7dba8" providerId="LiveId" clId="{65211278-12A1-4583-880C-D98003B1F668}" dt="2026-03-01T01:20:07.537" v="14938" actId="207"/>
          <ac:spMkLst>
            <pc:docMk/>
            <pc:sldMk cId="3560012574" sldId="258"/>
            <ac:spMk id="3" creationId="{0D984C24-E914-C0AF-5C87-4B3A06E2A73F}"/>
          </ac:spMkLst>
        </pc:spChg>
      </pc:sldChg>
      <pc:sldChg chg="modSp new mod">
        <pc:chgData name="Sang Jin Kim" userId="d69278118bf7dba8" providerId="LiveId" clId="{65211278-12A1-4583-880C-D98003B1F668}" dt="2026-03-01T01:23:33.615" v="14954" actId="207"/>
        <pc:sldMkLst>
          <pc:docMk/>
          <pc:sldMk cId="1150360226" sldId="259"/>
        </pc:sldMkLst>
        <pc:spChg chg="mod">
          <ac:chgData name="Sang Jin Kim" userId="d69278118bf7dba8" providerId="LiveId" clId="{65211278-12A1-4583-880C-D98003B1F668}" dt="2026-02-27T02:14:46.601" v="2130" actId="27636"/>
          <ac:spMkLst>
            <pc:docMk/>
            <pc:sldMk cId="1150360226" sldId="259"/>
            <ac:spMk id="2" creationId="{5EE31A06-4247-C12F-864F-735B4E1D1C51}"/>
          </ac:spMkLst>
        </pc:spChg>
        <pc:spChg chg="mod">
          <ac:chgData name="Sang Jin Kim" userId="d69278118bf7dba8" providerId="LiveId" clId="{65211278-12A1-4583-880C-D98003B1F668}" dt="2026-03-01T01:23:33.615" v="14954" actId="207"/>
          <ac:spMkLst>
            <pc:docMk/>
            <pc:sldMk cId="1150360226" sldId="259"/>
            <ac:spMk id="3" creationId="{A87FD5C8-B471-C566-8A89-09C672E07301}"/>
          </ac:spMkLst>
        </pc:spChg>
      </pc:sldChg>
      <pc:sldChg chg="modSp new mod">
        <pc:chgData name="Sang Jin Kim" userId="d69278118bf7dba8" providerId="LiveId" clId="{65211278-12A1-4583-880C-D98003B1F668}" dt="2026-03-01T01:24:17.733" v="14958" actId="207"/>
        <pc:sldMkLst>
          <pc:docMk/>
          <pc:sldMk cId="2921328015" sldId="260"/>
        </pc:sldMkLst>
        <pc:spChg chg="mod">
          <ac:chgData name="Sang Jin Kim" userId="d69278118bf7dba8" providerId="LiveId" clId="{65211278-12A1-4583-880C-D98003B1F668}" dt="2026-02-27T02:15:04.990" v="2133" actId="207"/>
          <ac:spMkLst>
            <pc:docMk/>
            <pc:sldMk cId="2921328015" sldId="260"/>
            <ac:spMk id="2" creationId="{423A2A72-3F22-3543-0DA9-B31A40851C90}"/>
          </ac:spMkLst>
        </pc:spChg>
        <pc:spChg chg="mod">
          <ac:chgData name="Sang Jin Kim" userId="d69278118bf7dba8" providerId="LiveId" clId="{65211278-12A1-4583-880C-D98003B1F668}" dt="2026-03-01T01:24:17.733" v="14958" actId="207"/>
          <ac:spMkLst>
            <pc:docMk/>
            <pc:sldMk cId="2921328015" sldId="260"/>
            <ac:spMk id="3" creationId="{2F093FBA-5F75-2CBD-6B3B-0213F5149A68}"/>
          </ac:spMkLst>
        </pc:spChg>
      </pc:sldChg>
      <pc:sldChg chg="modSp new mod">
        <pc:chgData name="Sang Jin Kim" userId="d69278118bf7dba8" providerId="LiveId" clId="{65211278-12A1-4583-880C-D98003B1F668}" dt="2026-03-01T01:25:54.036" v="14965" actId="207"/>
        <pc:sldMkLst>
          <pc:docMk/>
          <pc:sldMk cId="2473853310" sldId="261"/>
        </pc:sldMkLst>
        <pc:spChg chg="mod">
          <ac:chgData name="Sang Jin Kim" userId="d69278118bf7dba8" providerId="LiveId" clId="{65211278-12A1-4583-880C-D98003B1F668}" dt="2026-03-01T01:25:54.036" v="14965" actId="207"/>
          <ac:spMkLst>
            <pc:docMk/>
            <pc:sldMk cId="2473853310" sldId="261"/>
            <ac:spMk id="2" creationId="{B4ED6E55-CF43-EC0C-E580-2B0A9E6D1C6E}"/>
          </ac:spMkLst>
        </pc:spChg>
        <pc:spChg chg="mod">
          <ac:chgData name="Sang Jin Kim" userId="d69278118bf7dba8" providerId="LiveId" clId="{65211278-12A1-4583-880C-D98003B1F668}" dt="2026-03-01T01:25:37.854" v="14964" actId="207"/>
          <ac:spMkLst>
            <pc:docMk/>
            <pc:sldMk cId="2473853310" sldId="261"/>
            <ac:spMk id="3" creationId="{6A2C58C4-4FD2-53E4-C914-199484BE87F5}"/>
          </ac:spMkLst>
        </pc:spChg>
      </pc:sldChg>
      <pc:sldChg chg="modSp new mod">
        <pc:chgData name="Sang Jin Kim" userId="d69278118bf7dba8" providerId="LiveId" clId="{65211278-12A1-4583-880C-D98003B1F668}" dt="2026-03-01T01:20:50.322" v="14941" actId="14100"/>
        <pc:sldMkLst>
          <pc:docMk/>
          <pc:sldMk cId="2620781895" sldId="262"/>
        </pc:sldMkLst>
        <pc:spChg chg="mod">
          <ac:chgData name="Sang Jin Kim" userId="d69278118bf7dba8" providerId="LiveId" clId="{65211278-12A1-4583-880C-D98003B1F668}" dt="2026-02-27T02:29:18.197" v="3673" actId="20577"/>
          <ac:spMkLst>
            <pc:docMk/>
            <pc:sldMk cId="2620781895" sldId="262"/>
            <ac:spMk id="2" creationId="{B59E8555-7F6C-70E8-7623-9B1DCDC5BDE0}"/>
          </ac:spMkLst>
        </pc:spChg>
        <pc:spChg chg="mod">
          <ac:chgData name="Sang Jin Kim" userId="d69278118bf7dba8" providerId="LiveId" clId="{65211278-12A1-4583-880C-D98003B1F668}" dt="2026-03-01T01:20:50.322" v="14941" actId="14100"/>
          <ac:spMkLst>
            <pc:docMk/>
            <pc:sldMk cId="2620781895" sldId="262"/>
            <ac:spMk id="3" creationId="{E3C0A068-4653-A6DF-2D33-B929C928B2F4}"/>
          </ac:spMkLst>
        </pc:spChg>
      </pc:sldChg>
      <pc:sldChg chg="modSp new mod">
        <pc:chgData name="Sang Jin Kim" userId="d69278118bf7dba8" providerId="LiveId" clId="{65211278-12A1-4583-880C-D98003B1F668}" dt="2026-03-01T01:27:12.168" v="14971" actId="207"/>
        <pc:sldMkLst>
          <pc:docMk/>
          <pc:sldMk cId="3555204651" sldId="263"/>
        </pc:sldMkLst>
        <pc:spChg chg="mod">
          <ac:chgData name="Sang Jin Kim" userId="d69278118bf7dba8" providerId="LiveId" clId="{65211278-12A1-4583-880C-D98003B1F668}" dt="2026-02-28T15:35:25.684" v="5085" actId="122"/>
          <ac:spMkLst>
            <pc:docMk/>
            <pc:sldMk cId="3555204651" sldId="263"/>
            <ac:spMk id="2" creationId="{9CCA9924-BA55-2287-2231-32BFE7F23192}"/>
          </ac:spMkLst>
        </pc:spChg>
        <pc:spChg chg="mod">
          <ac:chgData name="Sang Jin Kim" userId="d69278118bf7dba8" providerId="LiveId" clId="{65211278-12A1-4583-880C-D98003B1F668}" dt="2026-03-01T01:27:12.168" v="14971" actId="207"/>
          <ac:spMkLst>
            <pc:docMk/>
            <pc:sldMk cId="3555204651" sldId="263"/>
            <ac:spMk id="3" creationId="{3308E117-58BF-68BA-8EF1-0E30DA4DB6DF}"/>
          </ac:spMkLst>
        </pc:spChg>
      </pc:sldChg>
      <pc:sldChg chg="modSp new mod">
        <pc:chgData name="Sang Jin Kim" userId="d69278118bf7dba8" providerId="LiveId" clId="{65211278-12A1-4583-880C-D98003B1F668}" dt="2026-03-01T01:30:05.386" v="14987" actId="207"/>
        <pc:sldMkLst>
          <pc:docMk/>
          <pc:sldMk cId="2254683612" sldId="264"/>
        </pc:sldMkLst>
        <pc:spChg chg="mod">
          <ac:chgData name="Sang Jin Kim" userId="d69278118bf7dba8" providerId="LiveId" clId="{65211278-12A1-4583-880C-D98003B1F668}" dt="2026-03-01T01:27:33.335" v="14973" actId="255"/>
          <ac:spMkLst>
            <pc:docMk/>
            <pc:sldMk cId="2254683612" sldId="264"/>
            <ac:spMk id="2" creationId="{DB2F8529-0BF8-FDF6-A213-0EB313017E16}"/>
          </ac:spMkLst>
        </pc:spChg>
        <pc:spChg chg="mod">
          <ac:chgData name="Sang Jin Kim" userId="d69278118bf7dba8" providerId="LiveId" clId="{65211278-12A1-4583-880C-D98003B1F668}" dt="2026-03-01T01:30:05.386" v="14987" actId="207"/>
          <ac:spMkLst>
            <pc:docMk/>
            <pc:sldMk cId="2254683612" sldId="264"/>
            <ac:spMk id="3" creationId="{1B68E365-E6C7-DBE0-041A-B043975A71E0}"/>
          </ac:spMkLst>
        </pc:spChg>
      </pc:sldChg>
      <pc:sldChg chg="modSp new mod">
        <pc:chgData name="Sang Jin Kim" userId="d69278118bf7dba8" providerId="LiveId" clId="{65211278-12A1-4583-880C-D98003B1F668}" dt="2026-03-01T01:31:22.958" v="14994" actId="207"/>
        <pc:sldMkLst>
          <pc:docMk/>
          <pc:sldMk cId="1062809517" sldId="265"/>
        </pc:sldMkLst>
        <pc:spChg chg="mod">
          <ac:chgData name="Sang Jin Kim" userId="d69278118bf7dba8" providerId="LiveId" clId="{65211278-12A1-4583-880C-D98003B1F668}" dt="2026-03-01T01:30:51.873" v="14990" actId="207"/>
          <ac:spMkLst>
            <pc:docMk/>
            <pc:sldMk cId="1062809517" sldId="265"/>
            <ac:spMk id="2" creationId="{BAD54402-647E-A240-73BB-AD782B214F1A}"/>
          </ac:spMkLst>
        </pc:spChg>
        <pc:spChg chg="mod">
          <ac:chgData name="Sang Jin Kim" userId="d69278118bf7dba8" providerId="LiveId" clId="{65211278-12A1-4583-880C-D98003B1F668}" dt="2026-03-01T01:31:22.958" v="14994" actId="207"/>
          <ac:spMkLst>
            <pc:docMk/>
            <pc:sldMk cId="1062809517" sldId="265"/>
            <ac:spMk id="3" creationId="{1F76C791-8414-C875-D4B0-37F7AC7B5E06}"/>
          </ac:spMkLst>
        </pc:spChg>
      </pc:sldChg>
      <pc:sldChg chg="modSp new mod">
        <pc:chgData name="Sang Jin Kim" userId="d69278118bf7dba8" providerId="LiveId" clId="{65211278-12A1-4583-880C-D98003B1F668}" dt="2026-03-01T01:33:09.350" v="15006" actId="207"/>
        <pc:sldMkLst>
          <pc:docMk/>
          <pc:sldMk cId="3311513573" sldId="266"/>
        </pc:sldMkLst>
        <pc:spChg chg="mod">
          <ac:chgData name="Sang Jin Kim" userId="d69278118bf7dba8" providerId="LiveId" clId="{65211278-12A1-4583-880C-D98003B1F668}" dt="2026-03-01T01:31:37.585" v="14996" actId="2711"/>
          <ac:spMkLst>
            <pc:docMk/>
            <pc:sldMk cId="3311513573" sldId="266"/>
            <ac:spMk id="2" creationId="{95841BAD-C862-1EB2-8396-7857B7F54430}"/>
          </ac:spMkLst>
        </pc:spChg>
        <pc:spChg chg="mod">
          <ac:chgData name="Sang Jin Kim" userId="d69278118bf7dba8" providerId="LiveId" clId="{65211278-12A1-4583-880C-D98003B1F668}" dt="2026-03-01T01:33:09.350" v="15006" actId="207"/>
          <ac:spMkLst>
            <pc:docMk/>
            <pc:sldMk cId="3311513573" sldId="266"/>
            <ac:spMk id="3" creationId="{FFD3BF22-D224-53F8-5471-85EA21F435A3}"/>
          </ac:spMkLst>
        </pc:spChg>
      </pc:sldChg>
      <pc:sldChg chg="modSp new mod">
        <pc:chgData name="Sang Jin Kim" userId="d69278118bf7dba8" providerId="LiveId" clId="{65211278-12A1-4583-880C-D98003B1F668}" dt="2026-03-01T01:36:17.517" v="15023" actId="207"/>
        <pc:sldMkLst>
          <pc:docMk/>
          <pc:sldMk cId="2398559984" sldId="267"/>
        </pc:sldMkLst>
        <pc:spChg chg="mod">
          <ac:chgData name="Sang Jin Kim" userId="d69278118bf7dba8" providerId="LiveId" clId="{65211278-12A1-4583-880C-D98003B1F668}" dt="2026-03-01T01:34:32.332" v="15015" actId="207"/>
          <ac:spMkLst>
            <pc:docMk/>
            <pc:sldMk cId="2398559984" sldId="267"/>
            <ac:spMk id="2" creationId="{663A0EFF-0E2B-EC60-7B6B-192CFF1CDEE7}"/>
          </ac:spMkLst>
        </pc:spChg>
        <pc:spChg chg="mod">
          <ac:chgData name="Sang Jin Kim" userId="d69278118bf7dba8" providerId="LiveId" clId="{65211278-12A1-4583-880C-D98003B1F668}" dt="2026-03-01T01:36:17.517" v="15023" actId="207"/>
          <ac:spMkLst>
            <pc:docMk/>
            <pc:sldMk cId="2398559984" sldId="267"/>
            <ac:spMk id="3" creationId="{972D53F6-9AB8-5E6C-800A-FE81677BCBC2}"/>
          </ac:spMkLst>
        </pc:spChg>
      </pc:sldChg>
      <pc:sldChg chg="modSp new mod">
        <pc:chgData name="Sang Jin Kim" userId="d69278118bf7dba8" providerId="LiveId" clId="{65211278-12A1-4583-880C-D98003B1F668}" dt="2026-03-01T01:37:08.367" v="15028" actId="207"/>
        <pc:sldMkLst>
          <pc:docMk/>
          <pc:sldMk cId="2628199078" sldId="268"/>
        </pc:sldMkLst>
        <pc:spChg chg="mod">
          <ac:chgData name="Sang Jin Kim" userId="d69278118bf7dba8" providerId="LiveId" clId="{65211278-12A1-4583-880C-D98003B1F668}" dt="2026-02-28T18:06:57.723" v="9421"/>
          <ac:spMkLst>
            <pc:docMk/>
            <pc:sldMk cId="2628199078" sldId="268"/>
            <ac:spMk id="2" creationId="{9BBEA283-2EA7-6D7A-2FE9-348252DB7A7A}"/>
          </ac:spMkLst>
        </pc:spChg>
        <pc:spChg chg="mod">
          <ac:chgData name="Sang Jin Kim" userId="d69278118bf7dba8" providerId="LiveId" clId="{65211278-12A1-4583-880C-D98003B1F668}" dt="2026-03-01T01:37:08.367" v="15028" actId="207"/>
          <ac:spMkLst>
            <pc:docMk/>
            <pc:sldMk cId="2628199078" sldId="268"/>
            <ac:spMk id="3" creationId="{32D95629-40CB-91B8-682D-65BDA6DE97D5}"/>
          </ac:spMkLst>
        </pc:spChg>
      </pc:sldChg>
      <pc:sldChg chg="modSp new mod">
        <pc:chgData name="Sang Jin Kim" userId="d69278118bf7dba8" providerId="LiveId" clId="{65211278-12A1-4583-880C-D98003B1F668}" dt="2026-03-01T01:16:17.677" v="14900" actId="2711"/>
        <pc:sldMkLst>
          <pc:docMk/>
          <pc:sldMk cId="1998101715" sldId="269"/>
        </pc:sldMkLst>
        <pc:spChg chg="mod">
          <ac:chgData name="Sang Jin Kim" userId="d69278118bf7dba8" providerId="LiveId" clId="{65211278-12A1-4583-880C-D98003B1F668}" dt="2026-02-28T18:28:41.151" v="10189" actId="122"/>
          <ac:spMkLst>
            <pc:docMk/>
            <pc:sldMk cId="1998101715" sldId="269"/>
            <ac:spMk id="2" creationId="{36731A16-FFA8-B58A-75B7-FFF932EDE622}"/>
          </ac:spMkLst>
        </pc:spChg>
        <pc:spChg chg="mod">
          <ac:chgData name="Sang Jin Kim" userId="d69278118bf7dba8" providerId="LiveId" clId="{65211278-12A1-4583-880C-D98003B1F668}" dt="2026-03-01T01:16:17.677" v="14900" actId="2711"/>
          <ac:spMkLst>
            <pc:docMk/>
            <pc:sldMk cId="1998101715" sldId="269"/>
            <ac:spMk id="3" creationId="{4DFABC02-0270-B58C-996D-B3C934A3B40F}"/>
          </ac:spMkLst>
        </pc:spChg>
      </pc:sldChg>
      <pc:sldChg chg="modSp new mod">
        <pc:chgData name="Sang Jin Kim" userId="d69278118bf7dba8" providerId="LiveId" clId="{65211278-12A1-4583-880C-D98003B1F668}" dt="2026-03-01T01:38:10.271" v="15035" actId="207"/>
        <pc:sldMkLst>
          <pc:docMk/>
          <pc:sldMk cId="4076124199" sldId="270"/>
        </pc:sldMkLst>
        <pc:spChg chg="mod">
          <ac:chgData name="Sang Jin Kim" userId="d69278118bf7dba8" providerId="LiveId" clId="{65211278-12A1-4583-880C-D98003B1F668}" dt="2026-03-01T01:37:33.647" v="15030" actId="255"/>
          <ac:spMkLst>
            <pc:docMk/>
            <pc:sldMk cId="4076124199" sldId="270"/>
            <ac:spMk id="2" creationId="{B7FB0A72-FE84-5C99-B091-D595168AE2A2}"/>
          </ac:spMkLst>
        </pc:spChg>
        <pc:spChg chg="mod">
          <ac:chgData name="Sang Jin Kim" userId="d69278118bf7dba8" providerId="LiveId" clId="{65211278-12A1-4583-880C-D98003B1F668}" dt="2026-03-01T01:38:10.271" v="15035" actId="207"/>
          <ac:spMkLst>
            <pc:docMk/>
            <pc:sldMk cId="4076124199" sldId="270"/>
            <ac:spMk id="3" creationId="{67092B7D-7413-8C43-E7B9-C5FABAAC2381}"/>
          </ac:spMkLst>
        </pc:spChg>
      </pc:sldChg>
      <pc:sldChg chg="modSp new mod">
        <pc:chgData name="Sang Jin Kim" userId="d69278118bf7dba8" providerId="LiveId" clId="{65211278-12A1-4583-880C-D98003B1F668}" dt="2026-03-01T01:39:57.441" v="15055" actId="207"/>
        <pc:sldMkLst>
          <pc:docMk/>
          <pc:sldMk cId="1565081606" sldId="271"/>
        </pc:sldMkLst>
        <pc:spChg chg="mod">
          <ac:chgData name="Sang Jin Kim" userId="d69278118bf7dba8" providerId="LiveId" clId="{65211278-12A1-4583-880C-D98003B1F668}" dt="2026-03-01T01:38:34.853" v="15037" actId="255"/>
          <ac:spMkLst>
            <pc:docMk/>
            <pc:sldMk cId="1565081606" sldId="271"/>
            <ac:spMk id="2" creationId="{56963D2A-87EA-FC1E-967F-A8FBC9121543}"/>
          </ac:spMkLst>
        </pc:spChg>
        <pc:spChg chg="mod">
          <ac:chgData name="Sang Jin Kim" userId="d69278118bf7dba8" providerId="LiveId" clId="{65211278-12A1-4583-880C-D98003B1F668}" dt="2026-03-01T01:39:57.441" v="15055" actId="207"/>
          <ac:spMkLst>
            <pc:docMk/>
            <pc:sldMk cId="1565081606" sldId="271"/>
            <ac:spMk id="3" creationId="{033E8825-0E09-5B94-1D4A-A7B78BE6B7D0}"/>
          </ac:spMkLst>
        </pc:spChg>
      </pc:sldChg>
      <pc:sldChg chg="modSp new mod">
        <pc:chgData name="Sang Jin Kim" userId="d69278118bf7dba8" providerId="LiveId" clId="{65211278-12A1-4583-880C-D98003B1F668}" dt="2026-03-01T01:41:59.883" v="15065" actId="207"/>
        <pc:sldMkLst>
          <pc:docMk/>
          <pc:sldMk cId="2053816493" sldId="272"/>
        </pc:sldMkLst>
        <pc:spChg chg="mod">
          <ac:chgData name="Sang Jin Kim" userId="d69278118bf7dba8" providerId="LiveId" clId="{65211278-12A1-4583-880C-D98003B1F668}" dt="2026-03-01T01:41:34.921" v="15062" actId="207"/>
          <ac:spMkLst>
            <pc:docMk/>
            <pc:sldMk cId="2053816493" sldId="272"/>
            <ac:spMk id="2" creationId="{5D1A54FD-9F81-6954-7E48-66EDA8FCBFD3}"/>
          </ac:spMkLst>
        </pc:spChg>
        <pc:spChg chg="mod">
          <ac:chgData name="Sang Jin Kim" userId="d69278118bf7dba8" providerId="LiveId" clId="{65211278-12A1-4583-880C-D98003B1F668}" dt="2026-03-01T01:41:59.883" v="15065" actId="207"/>
          <ac:spMkLst>
            <pc:docMk/>
            <pc:sldMk cId="2053816493" sldId="272"/>
            <ac:spMk id="3" creationId="{0FFC6F63-B4D0-CC37-7E99-18988F3F9919}"/>
          </ac:spMkLst>
        </pc:spChg>
      </pc:sldChg>
      <pc:sldChg chg="modSp new mod">
        <pc:chgData name="Sang Jin Kim" userId="d69278118bf7dba8" providerId="LiveId" clId="{65211278-12A1-4583-880C-D98003B1F668}" dt="2026-03-01T01:44:57.318" v="15082" actId="207"/>
        <pc:sldMkLst>
          <pc:docMk/>
          <pc:sldMk cId="3933606180" sldId="273"/>
        </pc:sldMkLst>
        <pc:spChg chg="mod">
          <ac:chgData name="Sang Jin Kim" userId="d69278118bf7dba8" providerId="LiveId" clId="{65211278-12A1-4583-880C-D98003B1F668}" dt="2026-03-01T01:43:41.052" v="15073" actId="14100"/>
          <ac:spMkLst>
            <pc:docMk/>
            <pc:sldMk cId="3933606180" sldId="273"/>
            <ac:spMk id="2" creationId="{61CF2C52-94BE-7964-F01D-9439AED390ED}"/>
          </ac:spMkLst>
        </pc:spChg>
        <pc:spChg chg="mod">
          <ac:chgData name="Sang Jin Kim" userId="d69278118bf7dba8" providerId="LiveId" clId="{65211278-12A1-4583-880C-D98003B1F668}" dt="2026-03-01T01:44:57.318" v="15082" actId="207"/>
          <ac:spMkLst>
            <pc:docMk/>
            <pc:sldMk cId="3933606180" sldId="273"/>
            <ac:spMk id="3" creationId="{5496FC8B-69CE-E02D-5C0D-FEB073B32C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C8EF6-21F3-76A8-4043-A35961B9F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33C2F5-B4FC-9712-63A5-5E40AB46E7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44754-7245-B9AD-CACD-42A376894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10F16-6B27-2D8D-667B-F7779DD6F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8054C-7D79-F612-9201-B8EFF9874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39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F8DAF-DCA3-F492-52F9-040A61C2B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52A52-AAC2-DCDE-E474-1A9B8FB06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A88F0-13B6-A8FC-EFBF-DA2290E3B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74DDF-F886-6D60-6A22-1A2AE0C5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17DAE-314E-3202-79DC-2B93D1ED2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41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C08AE-580D-FE02-63DB-CC79014D7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A0DEF-6EB6-C28B-8E48-998439146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CD57F-E1FA-17D2-AA95-6C3459A87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E3A14-F19D-0A18-C29F-63CC339D1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2F04D-F43C-6A43-7F1B-44D01AEB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5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D242-B6A9-AEFD-5795-ACEB81EA0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C9983-319A-4F4C-EB39-1DB45ADA2A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E9A772-8BF1-7BB2-7635-75D0707AC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91ED2-C5C4-98FE-9A0E-2C8660A0E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43B06-7511-A951-9C44-2AD670F82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B5E3F-D06D-D462-10CA-7E70698EC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41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F1B85-2DA4-758B-B393-8A54803D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73D86-83F0-D694-2707-9784F0E47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AE6F2-726C-47F9-C244-D668D2C30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A3C5AB-E3FF-9D0C-8498-5273C98A45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A93AB4-E7D3-61E2-C387-2E69E0483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BE9F76-2F4D-8F41-B107-BF93D4B31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C08B87-6833-0478-CAC9-DCFB948E8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577708-AAC5-4FDD-47C1-FE7B3E663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08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F93AF-264A-53EE-A390-76C9BF9D5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883399-0FAB-2050-45FC-33150292B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0B4252-3510-2F30-B51D-C95DCE75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DC84-0721-1507-D400-8BCF7EF05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5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6EC79C-40D3-DED8-C149-E06265F93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2A3FEB-3FA4-89E4-1DC7-988E9302A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244F2-7625-A0B5-52FA-1D49721DE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8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4A75D-9E47-6648-CFD1-C0A6AEB04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E906F-5C1E-A4E8-1EAE-DD89F15AE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89BEB-41DF-32C8-6500-83A5DF5E4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81298-C8EE-9DE7-9B7A-1C52CC82A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57ED2-DAAF-9816-FB2D-956DD9C85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C208C2-322B-1356-17F6-4B1479ED9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593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E1EF2-BDBA-0115-8A8D-5E43BB4C2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DA72AD-F4D2-D3A7-9D23-3ECC063823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FF8B3-AAC3-1730-CC5C-E5AD7C32D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7FB5C-5C2C-4C1C-84B1-A545A711D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C8CCE-AFF1-6B37-F078-A1AF998A8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F52A27-FB1F-111A-7F90-E80D3AE1A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58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341D1-5780-7909-4881-C87C73678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28F68-1131-CF16-22A8-A28713DE8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80AE0-07F8-B79C-6D18-A2C9DE90E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F1782-BF8F-2584-0C37-8AFB33478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E4FF1-9BCD-96D5-6A24-77264E715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0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F5AD38-05E6-3F95-88F2-D20DB0A88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549B01-49C0-C812-0A94-0FC1A79DD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C57A4-2762-6D7E-DB2F-69757E072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CCE65-4B84-F4D6-412F-BD3A7CD4C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9E9AC-1D99-F817-241A-2D7233920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0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315D1C-5E47-FDBD-2E10-028CD6371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E2986-8D4A-6580-F0A3-75E618A75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80B7B-9CC7-9031-A327-26795A82ED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FD683A-A67E-4641-9A76-B3C9C2CD844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19244-4EBF-17DF-8E98-E76D3A145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DB663-5FCA-B10E-1ACE-459E6398C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64746B-F688-4A12-B7D3-55222167D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52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5A5DE-4B21-A50D-02B1-41690668F1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</a:rPr>
              <a:t>하나님</a:t>
            </a:r>
            <a:r>
              <a:rPr lang="en-US" altLang="ko-KR" dirty="0"/>
              <a:t>: </a:t>
            </a:r>
            <a:r>
              <a:rPr lang="ko-KR" altLang="en-US" dirty="0">
                <a:solidFill>
                  <a:srgbClr val="FF0000"/>
                </a:solidFill>
              </a:rPr>
              <a:t>성품과 사역 </a:t>
            </a:r>
            <a:r>
              <a:rPr lang="en-US" altLang="ko-KR" dirty="0">
                <a:solidFill>
                  <a:srgbClr val="FF0000"/>
                </a:solidFill>
              </a:rPr>
              <a:t>1</a:t>
            </a:r>
            <a:br>
              <a:rPr lang="en-US" altLang="ko-KR" dirty="0">
                <a:solidFill>
                  <a:srgbClr val="FF0000"/>
                </a:solidFill>
              </a:rPr>
            </a:br>
            <a:r>
              <a:rPr lang="ko-KR" altLang="en-US" sz="4000" dirty="0"/>
              <a:t>하나님에 관한 성경신학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F0C65A-70C2-8C61-C67E-439CCB8624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sz="3200" dirty="0">
                <a:solidFill>
                  <a:srgbClr val="FF0000"/>
                </a:solidFill>
                <a:latin typeface="+mn-ea"/>
              </a:rPr>
              <a:t>하나님의 행하심과 목적</a:t>
            </a:r>
            <a:endParaRPr lang="en-US" altLang="ko-KR" sz="3200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sz="3600" dirty="0">
                <a:solidFill>
                  <a:srgbClr val="002060"/>
                </a:solidFill>
                <a:latin typeface="+mn-ea"/>
              </a:rPr>
              <a:t>창조</a:t>
            </a:r>
            <a:r>
              <a:rPr lang="en-US" altLang="ko-KR" sz="3600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rgbClr val="002060"/>
                </a:solidFill>
                <a:latin typeface="+mn-ea"/>
              </a:rPr>
              <a:t>심판</a:t>
            </a:r>
            <a:r>
              <a:rPr lang="en-US" altLang="ko-KR" sz="3600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rgbClr val="002060"/>
                </a:solidFill>
                <a:latin typeface="+mn-ea"/>
              </a:rPr>
              <a:t>구원과 구출</a:t>
            </a:r>
            <a:r>
              <a:rPr lang="en-US" altLang="ko-KR" sz="3600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rgbClr val="002060"/>
                </a:solidFill>
                <a:latin typeface="+mn-ea"/>
              </a:rPr>
              <a:t>구속</a:t>
            </a:r>
            <a:endParaRPr lang="en-US" sz="3600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45826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DC9DC-6F61-855D-F4C3-B3BDA34FF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행하심</a:t>
            </a:r>
            <a:br>
              <a:rPr lang="en-US" altLang="ko-KR" dirty="0">
                <a:solidFill>
                  <a:srgbClr val="FF0000"/>
                </a:solidFill>
                <a:latin typeface="+mn-ea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84C24-E914-C0AF-5C87-4B3A06E2A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계시의 매개는 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말씀과 행하심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(Word and Acts)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행위는 그분의 속성과 성품에 관하여 계시하시지만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궁극적으로는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종말론적 성취를 가리키는 전환점을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보여준다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행하심은 다음을 통해 나타난다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창조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심판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구원과 구출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구속</a:t>
            </a:r>
            <a:endParaRPr lang="en-US" dirty="0">
              <a:solidFill>
                <a:srgbClr val="FF0000"/>
              </a:solidFill>
              <a:latin typeface="+mn-ea"/>
            </a:endParaRPr>
          </a:p>
          <a:p>
            <a:r>
              <a:rPr lang="en-US" altLang="ko-KR" dirty="0">
                <a:solidFill>
                  <a:srgbClr val="002060"/>
                </a:solidFill>
                <a:latin typeface="+mn-ea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012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3B139-AED7-E66A-A7A0-0B188DE83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190DA-3248-A051-6626-96834720C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창조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(Creation)</a:t>
            </a:r>
            <a:br>
              <a:rPr lang="en-US" dirty="0">
                <a:solidFill>
                  <a:srgbClr val="002060"/>
                </a:solidFill>
                <a:latin typeface="+mn-ea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D8E40-46E9-6C50-D2EE-096A219C6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46" y="1254369"/>
            <a:ext cx="10515600" cy="5237407"/>
          </a:xfrm>
        </p:spPr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</a:rPr>
              <a:t>첫 동사 </a:t>
            </a:r>
            <a:r>
              <a:rPr lang="en-US" altLang="ko-KR" dirty="0"/>
              <a:t>“</a:t>
            </a:r>
            <a:r>
              <a:rPr lang="ko-KR" altLang="en-US" i="1" dirty="0">
                <a:solidFill>
                  <a:srgbClr val="FF0000"/>
                </a:solidFill>
              </a:rPr>
              <a:t>바라</a:t>
            </a:r>
            <a:r>
              <a:rPr lang="en-US" altLang="ko-KR" dirty="0"/>
              <a:t>”</a:t>
            </a:r>
            <a:r>
              <a:rPr lang="en-US" dirty="0"/>
              <a:t>(</a:t>
            </a:r>
            <a:r>
              <a:rPr lang="he-IL" dirty="0"/>
              <a:t>בָּרָ֣א </a:t>
            </a:r>
            <a:r>
              <a:rPr lang="en-US" dirty="0"/>
              <a:t>; “to create”)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는 성경에서 하나님이 주어로 쓰일 때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하나님께서 무에서 모든 것을 창조하셨다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i="1" dirty="0" err="1">
                <a:solidFill>
                  <a:srgbClr val="C00000"/>
                </a:solidFill>
                <a:latin typeface="+mn-ea"/>
              </a:rPr>
              <a:t>creatio</a:t>
            </a:r>
            <a:r>
              <a:rPr lang="en-US" i="1" dirty="0">
                <a:solidFill>
                  <a:srgbClr val="C00000"/>
                </a:solidFill>
                <a:latin typeface="+mn-ea"/>
              </a:rPr>
              <a:t> ex nihilo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는 것을 의미한다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천지 창조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창세기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장에서 창조의 대상은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하늘과 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이분적 표현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즉 그 안에 존재하는 모든 것을 의미한다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창조기사가 과학적 탐구 대상은 될 수 있으나 본래의 의도는 신학적 메세지를 의도한다</a:t>
            </a:r>
            <a:r>
              <a:rPr lang="en-US" altLang="ko-KR" dirty="0">
                <a:solidFill>
                  <a:srgbClr val="C00000"/>
                </a:solidFill>
                <a:latin typeface="+mn-ea"/>
              </a:rPr>
              <a:t>.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창조는 하나님 왕국 건설의 기초를 놓으신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중심 메세지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하나님께서 그의 피조물보다 선재하셨으며 선언적 명령에 의하여 창조가 일어나게 하셨다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82026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31A06-4247-C12F-864F-735B4E1D1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창조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(Creation)</a:t>
            </a:r>
            <a:br>
              <a:rPr lang="en-US" altLang="ko-KR" dirty="0">
                <a:solidFill>
                  <a:srgbClr val="002060"/>
                </a:solidFill>
                <a:latin typeface="+mn-ea"/>
              </a:rPr>
            </a:br>
            <a:br>
              <a:rPr lang="en-US" dirty="0">
                <a:solidFill>
                  <a:srgbClr val="002060"/>
                </a:solidFill>
                <a:latin typeface="+mn-ea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FD5C8-B471-C566-8A89-09C672E07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1292"/>
            <a:ext cx="10515600" cy="5732585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하나님의 안식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 칠일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창조기사의 결론이다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창조의 절정은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형상을 가진 인간이다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고도의 비유적 언어가 인간창조 묘사에서 여호와의 친밀한 참여를 강조하기 위해 사용되었다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(1:26-28, 29): 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채소와 씨가진 열매 맺는 나무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”.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*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푸른 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인간 창조는 결과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형상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와 창조 과정 모두에서 동물의 창조와 구별되고 더 우월하다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b="1" dirty="0">
                <a:solidFill>
                  <a:srgbClr val="002060"/>
                </a:solidFill>
                <a:latin typeface="+mn-ea"/>
              </a:rPr>
              <a:t>아담과 이브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남자와 여자의 창조는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b="1" dirty="0">
                <a:solidFill>
                  <a:srgbClr val="00B0F0"/>
                </a:solidFill>
                <a:latin typeface="+mn-ea"/>
              </a:rPr>
              <a:t>사람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“(</a:t>
            </a:r>
            <a:r>
              <a:rPr lang="en-US" altLang="ko-KR" b="1" dirty="0" err="1">
                <a:solidFill>
                  <a:srgbClr val="002060"/>
                </a:solidFill>
                <a:latin typeface="+mn-ea"/>
              </a:rPr>
              <a:t>adam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이라는 명칭 하에 포괄되어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(subsumed)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(1:26).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는 아담과 분리된 그의 신체의 일부이다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한 몸을 이루라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는 문자적이기 보다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친밀함을 이루라는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명령이다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*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남녀는 결혼 관계에서 한 몸으로서 소통이 잘되고 아름다운 연합을 이룬다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50360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A2A72-3F22-3543-0DA9-B31A40851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심판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(Judgment)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93FBA-5F75-2CBD-6B3B-0213F5149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심판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거룩하고 의로운 기준들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곧 그분의 성품을 반영하는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원리들을 범한 것에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대한 하나님의 반응이다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심판의 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노아의 홍수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재창조를 요구하는 파괴 행위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바벨탑과 언어의 혼잡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(11:1-9);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소돔과 고모라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(18:16—19:26); 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헤렘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성전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holy war):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이것은 사역형 동사로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금제 아래 두다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 (“put under a ban”)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라는 의미이다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가나안 정복 중에 보여진 예가 대표적이다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여리고 성과 아이 성의 파괴가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대표적이다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21328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41394-3C66-C96D-EC9A-8E0661559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3923-0DED-C87E-5F16-D17E591E8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구속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(redemption)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BD22C-271E-6DAB-5F8D-5CC6BC971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C00000"/>
                </a:solidFill>
                <a:latin typeface="+mn-ea"/>
              </a:rPr>
              <a:t>구속의 기본적 개념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되사기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회복하기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개심하기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방면하기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,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복수하기 등이다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구약의 범위 안에서 두 가지 큰 구속 사건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(1)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출애굽과 이스라엘 구속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(2)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백성을 땅 끝으로부터 귀환시키는 종말적 구속이다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C00000"/>
                </a:solidFill>
                <a:latin typeface="+mn-ea"/>
              </a:rPr>
              <a:t>구속의 구약적 개념과 신약적 개념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구약에서 여호와는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죄로부터 구원해주시는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구속자라고 직접 불리지 않는다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그러나 사람이 죽음으로부터 구속될 수 있다는 암시가 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구약의 가르침이 분명이 밝히는 구속은 선민에 대한 하나님의 구원 행위이다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출애굽은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이스라엘이 하나님의 백성이기 때문에 구출하신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8393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D6E55-CF43-EC0C-E580-2B0A9E6D1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구원과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구출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(Salvation and Deliverance)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C58C4-4FD2-53E4-C914-199484BE8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554"/>
            <a:ext cx="10515600" cy="5122984"/>
          </a:xfrm>
        </p:spPr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구원과 구출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심판으로 부터 구출이 항상 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노아의 홍수와 그의 가족의 구출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은혜와 의로운 사람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노아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구속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(redemption):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구약에서는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죄와 죽음으로부터 영원히 구원받을 수 있다는 의미를 온전히 담지 못한다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이것은 예수 그리스도의 십자가 대속 이후에 가능해졌다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출애굽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선민 이스라엘이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선택받고 귀중히 여김을 받는 백성이라는 사실을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자각시켜 준 가장 중요한 사건이다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신명기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20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선민의 전쟁 교범이다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구원받는 사람의 행동이나 마음상태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정직한 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 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겸비한 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죄에 거하기를 고집하는 사람은 하나님이 구원하시지 않는다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59:1-2).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853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A9924-BA55-2287-2231-32BFE7F23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목적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8E117-58BF-68BA-8EF1-0E30DA4DB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하나님께서 그분의 속성과 성품에 따라 사역해오신 목적들을 종합적으로 고찰한다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하나님은 창조의 목적을 가지고 계시며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역사를 이끌어 오셨다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특히 선민 이스라엘은 하나님의 목적을 반영하는 공동체로 사용하신다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주제들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이스라엘과 하나님의 목적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통치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역사와 하나님의 주권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하나님과 인간의 교제</a:t>
            </a:r>
            <a:endParaRPr lang="en-US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55204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F8529-0BF8-FDF6-A213-0EB313017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+mn-ea"/>
                <a:ea typeface="+mn-ea"/>
              </a:rPr>
              <a:t>이스라엘과 하나님의 목적</a:t>
            </a:r>
            <a:br>
              <a:rPr lang="en-US" altLang="ko-KR" dirty="0">
                <a:latin typeface="+mn-ea"/>
                <a:ea typeface="+mn-ea"/>
              </a:rPr>
            </a:br>
            <a:r>
              <a:rPr lang="en-US" altLang="ko-KR" sz="3600" dirty="0">
                <a:solidFill>
                  <a:srgbClr val="00B0F0"/>
                </a:solidFill>
                <a:latin typeface="+mn-ea"/>
                <a:ea typeface="+mn-ea"/>
              </a:rPr>
              <a:t>(Isreal and the Purpose of God)</a:t>
            </a:r>
            <a:endParaRPr lang="en-US" sz="3600" dirty="0">
              <a:solidFill>
                <a:srgbClr val="00B0F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8E365-E6C7-DBE0-041A-B043975A7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하나님이 이스라엘을 선택하신 목적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제사장의 나라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19:4-6);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 나라 성취의 순서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온 세상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(whole world),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국가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개인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(Israel):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여호와의 아들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4:22-23):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하나님과 가족 관계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(servanthood):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이스라엘이 열국을 하나님과 화목하게 하는 계획을 수행할 나라로 부름받았다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이것은 언약의 용어이다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시내산 언약의 약속과 부르심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(1)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소유물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세굴라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(2)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소유된 백성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(3)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제사장의 나라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(Kingdom of priests);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시내산 언약은 창세기에 기록된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열방들을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하나님과 화목하도록 연결하는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다리 역할을 하는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제사장의 국가로 부르심이다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54683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54402-647E-A240-73BB-AD782B21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  <a:latin typeface="+mj-ea"/>
              </a:rPr>
              <a:t>하나님의 통치</a:t>
            </a:r>
            <a:r>
              <a:rPr lang="en-US" altLang="ko-KR" dirty="0">
                <a:solidFill>
                  <a:srgbClr val="00B0F0"/>
                </a:solidFill>
                <a:latin typeface="+mj-ea"/>
              </a:rPr>
              <a:t>(The Reigning of God)</a:t>
            </a:r>
            <a:endParaRPr lang="en-US" dirty="0">
              <a:solidFill>
                <a:srgbClr val="00B0F0"/>
              </a:solidFill>
              <a:latin typeface="+mj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6C791-8414-C875-D4B0-37F7AC7B5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구약 전체를 아우르는 주제는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통치이다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통치는 왕국과 같은 구제적인 통치 형태가 아니라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통치 과정 자체에서 나타난다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창조자와 주권자로서 하나님은 자신의 피조물과 활발하게 접촉하신다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특히 자기 형상인 인간과 밀접한 관계를 유지하고 계시다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통치는 다음의 주제로 논의될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(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1)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모든 창조물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(all things); (2)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열방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(the nations);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개인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(individuals).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62809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1BAD-C862-1EB2-8396-7857B7F54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  <a:latin typeface="+mj-ea"/>
              </a:rPr>
              <a:t>하나님의 통치</a:t>
            </a:r>
            <a:r>
              <a:rPr lang="en-US" altLang="ko-KR" dirty="0">
                <a:solidFill>
                  <a:srgbClr val="00B0F0"/>
                </a:solidFill>
                <a:latin typeface="+mj-ea"/>
              </a:rPr>
              <a:t>(The Reigning of God)</a:t>
            </a:r>
            <a:endParaRPr lang="en-US" dirty="0">
              <a:solidFill>
                <a:srgbClr val="00B0F0"/>
              </a:solidFill>
              <a:latin typeface="+mj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3BF22-D224-53F8-5471-85EA21F43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3663"/>
            <a:ext cx="10515600" cy="5591906"/>
          </a:xfrm>
        </p:spPr>
        <p:txBody>
          <a:bodyPr>
            <a:noAutofit/>
          </a:bodyPr>
          <a:lstStyle/>
          <a:p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창조와 하나님의 주권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(Creation and Divine Sovereignty)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창조 기사의 목적은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어떻게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”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라기 보다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왜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”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(how but why?)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를 설명하기 위한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창조와 과학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우주를 학문적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과학적 탐구의 대상으로가 아니라 그분 자신의 속성과 의도를 그 속에 나타내 보이시기 위해 창조하셨다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두 창조 기사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(1:1—2:3; 2:4-5):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첫 번째 창조 기사의 목적은 하나님이 하신 일을 광대함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질서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그리고 아름다움에 관한 우주적 관점을 제공하는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여기서 주는 하나님의 신학적 메세지는 그분이 모든 것을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질서있고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논리 정연하고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심미적으로도 탁월한 방법으로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모든 일을 하신다는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여섯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일곱째날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여섯째날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(1:24-31)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은 창조의 절정인 인간을 창조하시므로 그 목적을 암시한다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사람이 두 번째 창조 기사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(2:4-5)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에서 두드러지게 부각된다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일곱째날은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 창조의 완성과 안식을 통해 인간 삶과 연결한다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 *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주일 예배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11513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A0EFF-0E2B-EC60-7B6B-192CFF1CD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  <a:latin typeface="+mj-ea"/>
              </a:rPr>
              <a:t>하나님의 통치</a:t>
            </a:r>
            <a:r>
              <a:rPr lang="en-US" altLang="ko-KR" dirty="0">
                <a:solidFill>
                  <a:srgbClr val="00B0F0"/>
                </a:solidFill>
                <a:latin typeface="+mj-ea"/>
              </a:rPr>
              <a:t>(The Reigning of God)</a:t>
            </a:r>
            <a:endParaRPr lang="en-US" dirty="0">
              <a:solidFill>
                <a:srgbClr val="00B0F0"/>
              </a:solidFill>
              <a:latin typeface="+mj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D53F6-9AB8-5E6C-800A-FE81677BC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227"/>
            <a:ext cx="10515600" cy="4939648"/>
          </a:xfrm>
        </p:spPr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창조와 하나님의 주권을 나타내는 현상과 신화적 동물들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빛과 어둠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나중에 선과 악의 근본적 우주적 갈등을 암시한다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5:20).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깊음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i="1" dirty="0">
                <a:solidFill>
                  <a:srgbClr val="002060"/>
                </a:solidFill>
                <a:latin typeface="+mn-ea"/>
              </a:rPr>
              <a:t>테홈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 용어는 원시 바다 여신의 이름인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아카드어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 err="1">
                <a:solidFill>
                  <a:srgbClr val="002060"/>
                </a:solidFill>
                <a:latin typeface="+mn-ea"/>
              </a:rPr>
              <a:t>tiamtu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와 동족어 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수메르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바벨론 신화에 따르면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마르둑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(Marduk)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은 신중의 우두머리로 여신 티아맛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(Tiamat)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과 치열한 전투를 벌여서 그녀를 살육하고 그 몸을 나누어 절반으로 하늘을 창조하고 나머지 절반으로 땅을 창조하였다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pPr lvl="1"/>
            <a:r>
              <a:rPr lang="en-US" altLang="ko-KR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리워야단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라합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티아맛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로단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(Lotan,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바다 용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날랜 뱀 리워야단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27:1); </a:t>
            </a:r>
          </a:p>
          <a:p>
            <a:pPr lvl="1"/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물들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바다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이들은 여호와의 주권과 그 백성들의 평안에 끊임없이 위협을 가하는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하늘과 땅의 적대적 세력의 상징적 이미지이다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77:16).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 이미지는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창조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출애굽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그리고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종말을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중심으로 구분된다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21:2;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65:17; 66:22;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벧후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3:13).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창조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단지 말씀으로 흉용한 물들을 잠잠하게 하시고 마른 땅을 드러나게 하셨다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능력있는 말씀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(effective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word).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59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EA283-2EA7-6D7A-2FE9-348252DB7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하나님의 통치</a:t>
            </a:r>
            <a:r>
              <a:rPr lang="en-US" altLang="ko-KR" dirty="0"/>
              <a:t>(The Reigning of God)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95629-40CB-91B8-682D-65BDA6DE9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형상인 인간 창조는 그분의 창조 목적을 가장 분명하게 표현한다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C00000"/>
                </a:solidFill>
                <a:latin typeface="+mn-ea"/>
              </a:rPr>
              <a:t>대리 통치자 또는 다스릴 관리자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(caretaker):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1:28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 인간을 피조 세계를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다스리고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 err="1">
                <a:solidFill>
                  <a:srgbClr val="002060"/>
                </a:solidFill>
                <a:latin typeface="+mn-ea"/>
              </a:rPr>
              <a:t>rdh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정복할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 err="1">
                <a:solidFill>
                  <a:srgbClr val="002060"/>
                </a:solidFill>
                <a:latin typeface="+mn-ea"/>
              </a:rPr>
              <a:t>kbsh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사명이 주어진다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창조 명령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(1:28)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은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신학적으로 창세기와 구약의 중심 구절이다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인간이 창조 명령을 수행하는 효율성은 인간의 충실성에 비례한다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하나님께서는 인류와 동역하여 창조 목적을 이루기를 기뻐하셨다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(1:26-28).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28199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31A16-FFA8-B58A-75B7-FFF932EDE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역사와 하나님의 주권</a:t>
            </a:r>
            <a:br>
              <a:rPr lang="en-US" altLang="ko-KR" dirty="0"/>
            </a:br>
            <a:r>
              <a:rPr lang="en-US" altLang="ko-KR" sz="3600" dirty="0">
                <a:solidFill>
                  <a:srgbClr val="00B0F0"/>
                </a:solidFill>
              </a:rPr>
              <a:t>(History and Divine Sovereignty)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ABC02-0270-B58C-996D-B3C934A3B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왕이시며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감사와 찬양을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받으시기에 합당하시다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24:7; 47:8;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10:17; 46:18;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1:14); 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왕권에 대한 인간의 도전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삿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8:22, 23); 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이스라엘의 왕 세우기를 요구함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8:5; 12:12);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시편의 제왕시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여호와의 왕권을 찬양한다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47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93, 95-99);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성전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i="1" dirty="0">
                <a:solidFill>
                  <a:srgbClr val="002060"/>
                </a:solidFill>
                <a:latin typeface="+mn-ea"/>
              </a:rPr>
              <a:t>헤할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여호와의 왕궁으로 그 분이 임재하시고 통치하는 장소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역사 속의 삶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전능하신 하나님의 통치는 역사 속에 나타나며 인간 모든 삶을 주관하신다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8101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0A72-FE84-5C99-B091-D595168AE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역사와 하나님의 주권</a:t>
            </a:r>
            <a:br>
              <a:rPr lang="en-US" altLang="ko-KR" dirty="0"/>
            </a:br>
            <a:r>
              <a:rPr lang="en-US" altLang="ko-KR" sz="3600" dirty="0">
                <a:solidFill>
                  <a:srgbClr val="FF0000"/>
                </a:solidFill>
              </a:rPr>
              <a:t>(History and Divine Sovereignty)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92B7D-7413-8C43-E7B9-C5FABAAC2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 주권의 영역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(The Territory of Divine Sovereignty): 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하나님의 창조 영역은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온 우주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즉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하늘과 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1:1—2:3). 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지구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주된 관심은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지구 중심적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(geocentric)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관심은 온 인류이지만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이스라엘을 선택하셨다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 나라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종국에는 하나님 나라가 지구에 이루어 질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두번째 창조 이야기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(2:4-25)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는 지구에만 관심을 기울인다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네 강이 발원하는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에덴 동산은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지구의 축소판이다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인간의 역할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인간을 에덴 동산에서 다스리는 임무를 주셨다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76124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3D2A-87EA-FC1E-967F-A8FBC9121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역사와 하나님의 주권</a:t>
            </a:r>
            <a:br>
              <a:rPr lang="en-US" altLang="ko-KR" dirty="0"/>
            </a:br>
            <a:r>
              <a:rPr lang="en-US" altLang="ko-KR" sz="3600" dirty="0">
                <a:solidFill>
                  <a:srgbClr val="FF0000"/>
                </a:solidFill>
              </a:rPr>
              <a:t>(History and Divine Sovereignty)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E8825-0E09-5B94-1D4A-A7B78BE6B7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825625"/>
            <a:ext cx="10515600" cy="4891698"/>
          </a:xfrm>
        </p:spPr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 주권의 질서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(The Hierarchy of Divine Sovereignty):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대리 통치자로서 인간이 중재하는 왕으로서 하나님의 목적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천사들의 역할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?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아마 이들은 창조에 직접 관계하지 않았을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우리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”(1:26):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인간은 천사의 모양을 따라 만들어진 존재가 아니기 때문에 이 표현은 아마 단지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의사표현의 복수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어법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plural of deliberation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일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수 있다</a:t>
            </a:r>
            <a:r>
              <a:rPr lang="en-US" altLang="ko-KR" sz="2200" dirty="0">
                <a:solidFill>
                  <a:srgbClr val="002060"/>
                </a:solidFill>
                <a:latin typeface="+mn-ea"/>
              </a:rPr>
              <a:t>(Merrill, 160).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천사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궁극적으로 하나님의 지시를 받아 인간을 섬기는 존재이다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인간과 에덴 동산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하나님은 아담에게 동물들의 이름을 짓게 했다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인간의 이름을 지으셨고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(1:26),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사람은 동물들의 이름을 지었다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(2:19).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남자는 또한 여자의 이름을 지었는데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 자체가 지배의 영역을 자리매김하는 행위였다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(2:23).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081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A54FD-9F81-6954-7E48-66EDA8FCB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역사와 하나님의 주권</a:t>
            </a:r>
            <a:br>
              <a:rPr lang="en-US" altLang="ko-KR" dirty="0"/>
            </a:br>
            <a:r>
              <a:rPr lang="en-US" altLang="ko-KR" sz="3600" dirty="0">
                <a:solidFill>
                  <a:srgbClr val="00B0F0"/>
                </a:solidFill>
              </a:rPr>
              <a:t>(History and Divine Sovereignty)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C6F63-B4D0-CC37-7E99-18988F3F9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죄의 침투와 인간의 타락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하나님이 주신 통치 질서의 위반으로 인간은 타락에 빠지게 되었다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타락 이야기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동물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 여자를 유혹하고 다음에 여자가 남자를 타락에 참여시킨다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이것은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남자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&gt;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여자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&gt;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동물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이라는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창조 질서가 거꾸로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남자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&lt;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여자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&lt;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동물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이라는 형태로 권위의 순서가 왜곡된 것을 보여준다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동물의 세계는 여자를 지배하려고 시도했고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여자는 남자의 권위를 찬탈하려고 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남자는 하나님의 형상으로서 하나님이 위임하신 책임 수행에 실패하였다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타락과 죄악의 치유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죄의 용서를 통해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하나님과 관계를 재정립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53816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F2C52-94BE-7964-F01D-9439AED39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847"/>
            <a:ext cx="10515600" cy="1289538"/>
          </a:xfrm>
        </p:spPr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</a:rPr>
              <a:t>역사와 하나님의 주권</a:t>
            </a:r>
            <a:br>
              <a:rPr lang="en-US" altLang="ko-KR" dirty="0"/>
            </a:br>
            <a:r>
              <a:rPr lang="en-US" altLang="ko-KR" sz="3600" dirty="0">
                <a:solidFill>
                  <a:srgbClr val="FF0000"/>
                </a:solidFill>
              </a:rPr>
              <a:t>(History and Divine Sovereignty)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6FC8B-69CE-E02D-5C0D-FEB073B32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892"/>
            <a:ext cx="10515600" cy="5720862"/>
          </a:xfrm>
        </p:spPr>
        <p:txBody>
          <a:bodyPr>
            <a:noAutofit/>
          </a:bodyPr>
          <a:lstStyle/>
          <a:p>
            <a:r>
              <a:rPr lang="ko-KR" altLang="en-US" sz="2400" dirty="0">
                <a:solidFill>
                  <a:srgbClr val="C00000"/>
                </a:solidFill>
                <a:latin typeface="+mn-ea"/>
              </a:rPr>
              <a:t>하나님과 인간의 교제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(God’s Fellowship with Mankind);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창조주로서의 교제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(God’s Fellowship as a Creation Motif):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스스로 인간을 창조하시고 그들과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교제하기를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기뻐하셨다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그분의 인간과 첫 대화는 창조명령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(Creation Mandate; 1:28-30)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타락의 결과로서의 교제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(Fellowship in the Wake of the Fall):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타락의 가장 비극적 결과는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사람이 하나님과 누리던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교제가 단절된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것이리라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그후 사람은 생명나무로부터 차단되었고 소우주인 낙원에서 추방되었다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종말에 그분의 왕국을 재현하고 인간들을 회복시킬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인간 정부를 통한 교제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(Fellowship through Human Government):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인간 정부의 뿌리와 가지는 홍수 후기의 토양에서 자라났다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죄인들이 하나님의 궁극적 다스림 밑에서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어떻게 서로 관계를 맺어야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하는가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? 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인간은 예외 없이 하나님의 형상인 자신들의 존재를 각성하고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서로 존중하는 태도와 제도에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달려 있었다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인간 존엄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평등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자유</a:t>
            </a:r>
            <a:r>
              <a:rPr lang="en-US" altLang="ko-KR">
                <a:solidFill>
                  <a:srgbClr val="002060"/>
                </a:solidFill>
                <a:latin typeface="+mn-ea"/>
              </a:rPr>
              <a:t>).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33606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1722</Words>
  <Application>Microsoft Office PowerPoint</Application>
  <PresentationFormat>Widescreen</PresentationFormat>
  <Paragraphs>109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하나님: 성품과 사역 1 하나님에 관한 성경신학</vt:lpstr>
      <vt:lpstr>하나님의 행하심 </vt:lpstr>
      <vt:lpstr>창조(Creation) </vt:lpstr>
      <vt:lpstr>창조(Creation)  </vt:lpstr>
      <vt:lpstr>심판(Judgment)</vt:lpstr>
      <vt:lpstr>구속(redemption)</vt:lpstr>
      <vt:lpstr>구원과 구출(Salvation and Deliverance)</vt:lpstr>
      <vt:lpstr>하나님의 목적</vt:lpstr>
      <vt:lpstr>이스라엘과 하나님의 목적 (Isreal and the Purpose of God)</vt:lpstr>
      <vt:lpstr>하나님의 통치(The Reigning of God)</vt:lpstr>
      <vt:lpstr>하나님의 통치(The Reigning of God)</vt:lpstr>
      <vt:lpstr>하나님의 통치(The Reigning of God)</vt:lpstr>
      <vt:lpstr>하나님의 통치(The Reigning of God)</vt:lpstr>
      <vt:lpstr>역사와 하나님의 주권 (History and Divine Sovereignty)</vt:lpstr>
      <vt:lpstr>역사와 하나님의 주권 (History and Divine Sovereignty)</vt:lpstr>
      <vt:lpstr>역사와 하나님의 주권 (History and Divine Sovereignty)</vt:lpstr>
      <vt:lpstr>역사와 하나님의 주권 (History and Divine Sovereignty)</vt:lpstr>
      <vt:lpstr>역사와 하나님의 주권 (History and Divine Sovereignty)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Sang Jin Kim</dc:creator>
  <cp:lastModifiedBy>Sang Jin Kim</cp:lastModifiedBy>
  <cp:revision>14</cp:revision>
  <dcterms:created xsi:type="dcterms:W3CDTF">2026-02-27T00:53:15Z</dcterms:created>
  <dcterms:modified xsi:type="dcterms:W3CDTF">2026-03-03T14:20:55Z</dcterms:modified>
</cp:coreProperties>
</file>