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1" r:id="rId10"/>
    <p:sldId id="267" r:id="rId11"/>
    <p:sldId id="262" r:id="rId12"/>
    <p:sldId id="268" r:id="rId13"/>
    <p:sldId id="269" r:id="rId14"/>
    <p:sldId id="270" r:id="rId15"/>
    <p:sldId id="272" r:id="rId16"/>
    <p:sldId id="263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40FBA-E35F-41E9-8884-3379E532C074}" v="8" dt="2026-03-14T21:47:05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modSld">
      <pc:chgData name="Sang Jin Kim" userId="d69278118bf7dba8" providerId="LiveId" clId="{65211278-12A1-4583-880C-D98003B1F668}" dt="2026-03-24T14:52:50.813" v="3762" actId="1036"/>
      <pc:docMkLst>
        <pc:docMk/>
      </pc:docMkLst>
      <pc:sldChg chg="modSp mod">
        <pc:chgData name="Sang Jin Kim" userId="d69278118bf7dba8" providerId="LiveId" clId="{65211278-12A1-4583-880C-D98003B1F668}" dt="2026-03-14T22:11:49.997" v="3494" actId="207"/>
        <pc:sldMkLst>
          <pc:docMk/>
          <pc:sldMk cId="2006118803" sldId="256"/>
        </pc:sldMkLst>
        <pc:spChg chg="mod">
          <ac:chgData name="Sang Jin Kim" userId="d69278118bf7dba8" providerId="LiveId" clId="{65211278-12A1-4583-880C-D98003B1F668}" dt="2026-03-14T22:05:52.090" v="3272" actId="255"/>
          <ac:spMkLst>
            <pc:docMk/>
            <pc:sldMk cId="2006118803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11:49.997" v="3494" actId="207"/>
          <ac:spMkLst>
            <pc:docMk/>
            <pc:sldMk cId="2006118803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27:54.221" v="3502" actId="207"/>
        <pc:sldMkLst>
          <pc:docMk/>
          <pc:sldMk cId="1218897939" sldId="257"/>
        </pc:sldMkLst>
        <pc:spChg chg="mod">
          <ac:chgData name="Sang Jin Kim" userId="d69278118bf7dba8" providerId="LiveId" clId="{65211278-12A1-4583-880C-D98003B1F668}" dt="2026-03-14T22:27:26.282" v="3499" actId="207"/>
          <ac:spMkLst>
            <pc:docMk/>
            <pc:sldMk cId="1218897939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27:54.221" v="3502" actId="207"/>
          <ac:spMkLst>
            <pc:docMk/>
            <pc:sldMk cId="1218897939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30:27.767" v="3514" actId="207"/>
        <pc:sldMkLst>
          <pc:docMk/>
          <pc:sldMk cId="3032042515" sldId="258"/>
        </pc:sldMkLst>
        <pc:spChg chg="mod">
          <ac:chgData name="Sang Jin Kim" userId="d69278118bf7dba8" providerId="LiveId" clId="{65211278-12A1-4583-880C-D98003B1F668}" dt="2026-03-14T22:30:27.767" v="3514" actId="207"/>
          <ac:spMkLst>
            <pc:docMk/>
            <pc:sldMk cId="3032042515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30:08.578" v="3512" actId="207"/>
          <ac:spMkLst>
            <pc:docMk/>
            <pc:sldMk cId="3032042515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37:44.335" v="3530" actId="207"/>
        <pc:sldMkLst>
          <pc:docMk/>
          <pc:sldMk cId="3850343365" sldId="259"/>
        </pc:sldMkLst>
        <pc:spChg chg="mod">
          <ac:chgData name="Sang Jin Kim" userId="d69278118bf7dba8" providerId="LiveId" clId="{65211278-12A1-4583-880C-D98003B1F668}" dt="2026-03-14T22:37:44.335" v="3530" actId="207"/>
          <ac:spMkLst>
            <pc:docMk/>
            <pc:sldMk cId="3850343365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09:03.657" v="3296" actId="207"/>
        <pc:sldMkLst>
          <pc:docMk/>
          <pc:sldMk cId="3998491057" sldId="260"/>
        </pc:sldMkLst>
        <pc:spChg chg="mod">
          <ac:chgData name="Sang Jin Kim" userId="d69278118bf7dba8" providerId="LiveId" clId="{65211278-12A1-4583-880C-D98003B1F668}" dt="2026-03-14T22:09:03.657" v="3296" actId="207"/>
          <ac:spMkLst>
            <pc:docMk/>
            <pc:sldMk cId="3998491057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40:00.654" v="3610" actId="207"/>
        <pc:sldMkLst>
          <pc:docMk/>
          <pc:sldMk cId="1685594206" sldId="261"/>
        </pc:sldMkLst>
        <pc:spChg chg="mod">
          <ac:chgData name="Sang Jin Kim" userId="d69278118bf7dba8" providerId="LiveId" clId="{65211278-12A1-4583-880C-D98003B1F668}" dt="2026-03-14T22:39:43.357" v="3607" actId="207"/>
          <ac:spMkLst>
            <pc:docMk/>
            <pc:sldMk cId="1685594206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40:00.654" v="3610" actId="207"/>
          <ac:spMkLst>
            <pc:docMk/>
            <pc:sldMk cId="1685594206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41:48.777" v="3643" actId="20577"/>
        <pc:sldMkLst>
          <pc:docMk/>
          <pc:sldMk cId="3614068781" sldId="262"/>
        </pc:sldMkLst>
        <pc:spChg chg="mod">
          <ac:chgData name="Sang Jin Kim" userId="d69278118bf7dba8" providerId="LiveId" clId="{65211278-12A1-4583-880C-D98003B1F668}" dt="2026-03-14T20:25:14.720" v="63" actId="207"/>
          <ac:spMkLst>
            <pc:docMk/>
            <pc:sldMk cId="3614068781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41:48.777" v="3643" actId="20577"/>
          <ac:spMkLst>
            <pc:docMk/>
            <pc:sldMk cId="3614068781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47:11.583" v="3752" actId="207"/>
        <pc:sldMkLst>
          <pc:docMk/>
          <pc:sldMk cId="2955836026" sldId="263"/>
        </pc:sldMkLst>
        <pc:spChg chg="mod">
          <ac:chgData name="Sang Jin Kim" userId="d69278118bf7dba8" providerId="LiveId" clId="{65211278-12A1-4583-880C-D98003B1F668}" dt="2026-03-14T21:34:48.006" v="2040" actId="5793"/>
          <ac:spMkLst>
            <pc:docMk/>
            <pc:sldMk cId="2955836026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47:11.583" v="3752" actId="207"/>
          <ac:spMkLst>
            <pc:docMk/>
            <pc:sldMk cId="2955836026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29:33.016" v="3509" actId="207"/>
        <pc:sldMkLst>
          <pc:docMk/>
          <pc:sldMk cId="1997096088" sldId="264"/>
        </pc:sldMkLst>
        <pc:spChg chg="mod">
          <ac:chgData name="Sang Jin Kim" userId="d69278118bf7dba8" providerId="LiveId" clId="{65211278-12A1-4583-880C-D98003B1F668}" dt="2026-03-14T22:28:40.793" v="3505" actId="207"/>
          <ac:spMkLst>
            <pc:docMk/>
            <pc:sldMk cId="1997096088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3-14T22:29:33.016" v="3509" actId="207"/>
          <ac:spMkLst>
            <pc:docMk/>
            <pc:sldMk cId="1997096088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7T15:12:16.509" v="3759" actId="20577"/>
        <pc:sldMkLst>
          <pc:docMk/>
          <pc:sldMk cId="3528116870" sldId="265"/>
        </pc:sldMkLst>
        <pc:spChg chg="mod">
          <ac:chgData name="Sang Jin Kim" userId="d69278118bf7dba8" providerId="LiveId" clId="{65211278-12A1-4583-880C-D98003B1F668}" dt="2026-03-17T15:12:16.509" v="3759" actId="20577"/>
          <ac:spMkLst>
            <pc:docMk/>
            <pc:sldMk cId="3528116870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3-14T22:11:20.060" v="3493" actId="113"/>
        <pc:sldMkLst>
          <pc:docMk/>
          <pc:sldMk cId="157889997" sldId="266"/>
        </pc:sldMkLst>
        <pc:spChg chg="mod">
          <ac:chgData name="Sang Jin Kim" userId="d69278118bf7dba8" providerId="LiveId" clId="{65211278-12A1-4583-880C-D98003B1F668}" dt="2026-03-14T20:22:14.420" v="28" actId="2711"/>
          <ac:spMkLst>
            <pc:docMk/>
            <pc:sldMk cId="157889997" sldId="266"/>
            <ac:spMk id="2" creationId="{72C930AA-F1D1-D3F8-4182-70BD8ECAB87E}"/>
          </ac:spMkLst>
        </pc:spChg>
        <pc:spChg chg="mod">
          <ac:chgData name="Sang Jin Kim" userId="d69278118bf7dba8" providerId="LiveId" clId="{65211278-12A1-4583-880C-D98003B1F668}" dt="2026-03-14T22:11:20.060" v="3493" actId="113"/>
          <ac:spMkLst>
            <pc:docMk/>
            <pc:sldMk cId="157889997" sldId="266"/>
            <ac:spMk id="3" creationId="{45FB49E5-7D0B-A627-A9ED-DD7A487C563E}"/>
          </ac:spMkLst>
        </pc:spChg>
      </pc:sldChg>
      <pc:sldChg chg="modSp mod">
        <pc:chgData name="Sang Jin Kim" userId="d69278118bf7dba8" providerId="LiveId" clId="{65211278-12A1-4583-880C-D98003B1F668}" dt="2026-03-14T22:40:25.345" v="3612" actId="207"/>
        <pc:sldMkLst>
          <pc:docMk/>
          <pc:sldMk cId="2450019436" sldId="267"/>
        </pc:sldMkLst>
        <pc:spChg chg="mod">
          <ac:chgData name="Sang Jin Kim" userId="d69278118bf7dba8" providerId="LiveId" clId="{65211278-12A1-4583-880C-D98003B1F668}" dt="2026-03-14T22:40:25.345" v="3612" actId="207"/>
          <ac:spMkLst>
            <pc:docMk/>
            <pc:sldMk cId="2450019436" sldId="267"/>
            <ac:spMk id="3" creationId="{33649CB8-A2C2-FF27-CF79-7903F13AEF0B}"/>
          </ac:spMkLst>
        </pc:spChg>
      </pc:sldChg>
      <pc:sldChg chg="modSp mod">
        <pc:chgData name="Sang Jin Kim" userId="d69278118bf7dba8" providerId="LiveId" clId="{65211278-12A1-4583-880C-D98003B1F668}" dt="2026-03-14T22:42:25.874" v="3645" actId="207"/>
        <pc:sldMkLst>
          <pc:docMk/>
          <pc:sldMk cId="1284029114" sldId="268"/>
        </pc:sldMkLst>
        <pc:spChg chg="mod">
          <ac:chgData name="Sang Jin Kim" userId="d69278118bf7dba8" providerId="LiveId" clId="{65211278-12A1-4583-880C-D98003B1F668}" dt="2026-03-14T20:51:50.241" v="336" actId="20577"/>
          <ac:spMkLst>
            <pc:docMk/>
            <pc:sldMk cId="1284029114" sldId="268"/>
            <ac:spMk id="2" creationId="{0C51AAE9-9DDB-9C9B-81D9-8DE6FD75328E}"/>
          </ac:spMkLst>
        </pc:spChg>
        <pc:spChg chg="mod">
          <ac:chgData name="Sang Jin Kim" userId="d69278118bf7dba8" providerId="LiveId" clId="{65211278-12A1-4583-880C-D98003B1F668}" dt="2026-03-14T22:42:25.874" v="3645" actId="207"/>
          <ac:spMkLst>
            <pc:docMk/>
            <pc:sldMk cId="1284029114" sldId="268"/>
            <ac:spMk id="3" creationId="{8B7FB468-3354-570B-7AB8-D3DB33F7C275}"/>
          </ac:spMkLst>
        </pc:spChg>
      </pc:sldChg>
      <pc:sldChg chg="modSp new mod">
        <pc:chgData name="Sang Jin Kim" userId="d69278118bf7dba8" providerId="LiveId" clId="{65211278-12A1-4583-880C-D98003B1F668}" dt="2026-03-14T22:43:25.024" v="3680" actId="207"/>
        <pc:sldMkLst>
          <pc:docMk/>
          <pc:sldMk cId="561569510" sldId="269"/>
        </pc:sldMkLst>
        <pc:spChg chg="mod">
          <ac:chgData name="Sang Jin Kim" userId="d69278118bf7dba8" providerId="LiveId" clId="{65211278-12A1-4583-880C-D98003B1F668}" dt="2026-03-14T20:58:36.604" v="751" actId="27636"/>
          <ac:spMkLst>
            <pc:docMk/>
            <pc:sldMk cId="561569510" sldId="269"/>
            <ac:spMk id="2" creationId="{02270B07-3920-DF0D-810A-B324721C5CDD}"/>
          </ac:spMkLst>
        </pc:spChg>
        <pc:spChg chg="mod">
          <ac:chgData name="Sang Jin Kim" userId="d69278118bf7dba8" providerId="LiveId" clId="{65211278-12A1-4583-880C-D98003B1F668}" dt="2026-03-14T22:43:25.024" v="3680" actId="207"/>
          <ac:spMkLst>
            <pc:docMk/>
            <pc:sldMk cId="561569510" sldId="269"/>
            <ac:spMk id="3" creationId="{0681D5C1-5895-7B13-DAA2-E5790A3470EF}"/>
          </ac:spMkLst>
        </pc:spChg>
      </pc:sldChg>
      <pc:sldChg chg="modSp new mod">
        <pc:chgData name="Sang Jin Kim" userId="d69278118bf7dba8" providerId="LiveId" clId="{65211278-12A1-4583-880C-D98003B1F668}" dt="2026-03-14T22:44:47.797" v="3739" actId="207"/>
        <pc:sldMkLst>
          <pc:docMk/>
          <pc:sldMk cId="2375498711" sldId="270"/>
        </pc:sldMkLst>
        <pc:spChg chg="mod">
          <ac:chgData name="Sang Jin Kim" userId="d69278118bf7dba8" providerId="LiveId" clId="{65211278-12A1-4583-880C-D98003B1F668}" dt="2026-03-14T21:05:35.646" v="1291" actId="27636"/>
          <ac:spMkLst>
            <pc:docMk/>
            <pc:sldMk cId="2375498711" sldId="270"/>
            <ac:spMk id="2" creationId="{12B5BADD-64CE-857F-7090-A99F97AA655D}"/>
          </ac:spMkLst>
        </pc:spChg>
        <pc:spChg chg="mod">
          <ac:chgData name="Sang Jin Kim" userId="d69278118bf7dba8" providerId="LiveId" clId="{65211278-12A1-4583-880C-D98003B1F668}" dt="2026-03-14T22:44:47.797" v="3739" actId="207"/>
          <ac:spMkLst>
            <pc:docMk/>
            <pc:sldMk cId="2375498711" sldId="270"/>
            <ac:spMk id="3" creationId="{5576C471-EA79-2871-0482-041DC95D1B3A}"/>
          </ac:spMkLst>
        </pc:spChg>
      </pc:sldChg>
      <pc:sldChg chg="modSp new mod">
        <pc:chgData name="Sang Jin Kim" userId="d69278118bf7dba8" providerId="LiveId" clId="{65211278-12A1-4583-880C-D98003B1F668}" dt="2026-03-14T22:48:31.531" v="3757" actId="207"/>
        <pc:sldMkLst>
          <pc:docMk/>
          <pc:sldMk cId="220473218" sldId="271"/>
        </pc:sldMkLst>
        <pc:spChg chg="mod">
          <ac:chgData name="Sang Jin Kim" userId="d69278118bf7dba8" providerId="LiveId" clId="{65211278-12A1-4583-880C-D98003B1F668}" dt="2026-03-14T22:47:27.558" v="3753" actId="207"/>
          <ac:spMkLst>
            <pc:docMk/>
            <pc:sldMk cId="220473218" sldId="271"/>
            <ac:spMk id="2" creationId="{C27A8A9A-AAF1-C010-8161-41AD905B3E1B}"/>
          </ac:spMkLst>
        </pc:spChg>
        <pc:spChg chg="mod">
          <ac:chgData name="Sang Jin Kim" userId="d69278118bf7dba8" providerId="LiveId" clId="{65211278-12A1-4583-880C-D98003B1F668}" dt="2026-03-14T22:48:31.531" v="3757" actId="207"/>
          <ac:spMkLst>
            <pc:docMk/>
            <pc:sldMk cId="220473218" sldId="271"/>
            <ac:spMk id="3" creationId="{A749413C-F7CC-D2FB-507F-FF9990D11523}"/>
          </ac:spMkLst>
        </pc:spChg>
      </pc:sldChg>
      <pc:sldChg chg="modSp new mod">
        <pc:chgData name="Sang Jin Kim" userId="d69278118bf7dba8" providerId="LiveId" clId="{65211278-12A1-4583-880C-D98003B1F668}" dt="2026-03-24T14:52:50.813" v="3762" actId="1036"/>
        <pc:sldMkLst>
          <pc:docMk/>
          <pc:sldMk cId="3335400098" sldId="272"/>
        </pc:sldMkLst>
        <pc:spChg chg="mod">
          <ac:chgData name="Sang Jin Kim" userId="d69278118bf7dba8" providerId="LiveId" clId="{65211278-12A1-4583-880C-D98003B1F668}" dt="2026-03-14T22:45:15.589" v="3741" actId="207"/>
          <ac:spMkLst>
            <pc:docMk/>
            <pc:sldMk cId="3335400098" sldId="272"/>
            <ac:spMk id="2" creationId="{164DB02F-AD77-A3A5-7E82-5CF9C2E9C68B}"/>
          </ac:spMkLst>
        </pc:spChg>
        <pc:spChg chg="mod">
          <ac:chgData name="Sang Jin Kim" userId="d69278118bf7dba8" providerId="LiveId" clId="{65211278-12A1-4583-880C-D98003B1F668}" dt="2026-03-24T14:52:50.813" v="3762" actId="1036"/>
          <ac:spMkLst>
            <pc:docMk/>
            <pc:sldMk cId="3335400098" sldId="272"/>
            <ac:spMk id="3" creationId="{F353453C-BFE2-56AF-3D41-DDE068E14D3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7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5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7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5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1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9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0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4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5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173AF-FCA0-4F28-8F47-AE6FD45C3D3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5FF9A-7BC9-40F7-B6A4-379FFDAE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4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출애굽기 신학</a:t>
            </a:r>
            <a:b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002060"/>
                </a:solidFill>
                <a:latin typeface="+mn-ea"/>
                <a:ea typeface="+mn-ea"/>
              </a:rPr>
              <a:t>(A Theology of Exodus)</a:t>
            </a:r>
            <a:endParaRPr lang="en-US" sz="36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 국가의 출발과 시내산 언약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en-US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종말론적 구원과 승리</a:t>
            </a:r>
            <a:r>
              <a:rPr lang="en-US" dirty="0">
                <a:solidFill>
                  <a:srgbClr val="00B0F0"/>
                </a:solidFill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6118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4000" dirty="0">
                <a:solidFill>
                  <a:srgbClr val="FF0000"/>
                </a:solidFill>
                <a:latin typeface="+mn-ea"/>
                <a:ea typeface="+mn-ea"/>
              </a:rPr>
              <a:t>왕이신 하나님의 선택</a:t>
            </a:r>
            <a:b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ko-KR" altLang="en-US" dirty="0">
                <a:solidFill>
                  <a:srgbClr val="00B0F0"/>
                </a:solidFill>
                <a:latin typeface="+mn-ea"/>
                <a:ea typeface="+mn-ea"/>
              </a:rPr>
              <a:t>이스라엘 역사 시작</a:t>
            </a:r>
            <a:endParaRPr lang="en-US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족장들과의 언약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12:1-3; </a:t>
            </a:r>
            <a:r>
              <a:rPr lang="en-US" altLang="ko-KR" b="1" dirty="0">
                <a:solidFill>
                  <a:srgbClr val="002060"/>
                </a:solidFill>
                <a:latin typeface="+mn-ea"/>
              </a:rPr>
              <a:t>15:13-21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18:18; 22:18; 26:3-4)</a:t>
            </a:r>
          </a:p>
          <a:p>
            <a:pPr marL="0" indent="0">
              <a:buNone/>
            </a:pPr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언약의 기억과 출애굽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2:24)</a:t>
            </a:r>
          </a:p>
          <a:p>
            <a:pPr marL="0" indent="0">
              <a:buNone/>
            </a:pPr>
            <a:r>
              <a:rPr lang="ko-KR" altLang="en-US" dirty="0">
                <a:solidFill>
                  <a:srgbClr val="002060"/>
                </a:solidFill>
                <a:latin typeface="+mn-ea"/>
              </a:rPr>
              <a:t>약속의 땅 재확인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3:8)</a:t>
            </a:r>
          </a:p>
          <a:p>
            <a:pPr marL="0" indent="0">
              <a:buNone/>
            </a:pPr>
            <a:r>
              <a:rPr lang="ko-KR" altLang="en-US" dirty="0">
                <a:solidFill>
                  <a:srgbClr val="00B0F0"/>
                </a:solidFill>
                <a:latin typeface="+mn-ea"/>
              </a:rPr>
              <a:t>이스라엘의 장자권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4:22-23)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 관계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선택하신 목적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18897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</a:rPr>
              <a:t>하나님의 백성</a:t>
            </a:r>
            <a:r>
              <a:rPr lang="en-US" altLang="ko-KR" dirty="0">
                <a:solidFill>
                  <a:srgbClr val="0070C0"/>
                </a:solidFill>
              </a:rPr>
              <a:t>/</a:t>
            </a:r>
            <a:r>
              <a:rPr lang="ko-KR" altLang="en-US" dirty="0">
                <a:solidFill>
                  <a:srgbClr val="0070C0"/>
                </a:solidFill>
              </a:rPr>
              <a:t>선택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민족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백성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B0F0"/>
                </a:solidFill>
                <a:latin typeface="+mn-ea"/>
              </a:rPr>
              <a:t>am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12:2; 17:4-6; 18:18; 25:23; 35:11; 46:3)</a:t>
            </a:r>
          </a:p>
          <a:p>
            <a:pPr lvl="1"/>
            <a:r>
              <a:rPr lang="en-US" dirty="0"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내 백성이 되리라</a:t>
            </a:r>
            <a:r>
              <a:rPr lang="en-US" altLang="ko-KR" dirty="0">
                <a:latin typeface="+mn-ea"/>
              </a:rPr>
              <a:t>”: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언약적 부르심</a:t>
            </a:r>
            <a:endParaRPr lang="en-US" altLang="ko-KR" dirty="0">
              <a:solidFill>
                <a:srgbClr val="0070C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국가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조상들에게 약속하신 자손들이 번성함</a:t>
            </a:r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+mn-ea"/>
              </a:rPr>
              <a:t>국가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B0F0"/>
                </a:solidFill>
                <a:latin typeface="+mn-ea"/>
              </a:rPr>
              <a:t>goy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19:6; 32:10;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33:13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B0F0"/>
                </a:solidFill>
                <a:latin typeface="+mn-ea"/>
              </a:rPr>
              <a:t>am, goy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709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야웨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언약의 실행자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4000" dirty="0">
                <a:solidFill>
                  <a:srgbClr val="00B0F0"/>
                </a:solidFill>
                <a:latin typeface="+mn-ea"/>
                <a:ea typeface="+mn-ea"/>
              </a:rPr>
              <a:t>(</a:t>
            </a:r>
            <a:r>
              <a:rPr lang="ko-KR" altLang="en-US" sz="4000" dirty="0">
                <a:solidFill>
                  <a:srgbClr val="00B0F0"/>
                </a:solidFill>
                <a:latin typeface="+mn-ea"/>
                <a:ea typeface="+mn-ea"/>
              </a:rPr>
              <a:t>출 </a:t>
            </a:r>
            <a:r>
              <a:rPr lang="en-US" altLang="ko-KR" sz="4000" dirty="0">
                <a:solidFill>
                  <a:srgbClr val="00B0F0"/>
                </a:solidFill>
                <a:latin typeface="+mn-ea"/>
                <a:ea typeface="+mn-ea"/>
              </a:rPr>
              <a:t>6:29)</a:t>
            </a:r>
            <a:endParaRPr lang="en-US" sz="40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하나님의 두 이름</a:t>
            </a:r>
            <a:endParaRPr lang="en-US" altLang="ko-KR" dirty="0"/>
          </a:p>
          <a:p>
            <a:r>
              <a:rPr lang="ko-KR" altLang="en-US" dirty="0">
                <a:solidFill>
                  <a:srgbClr val="FF0000"/>
                </a:solidFill>
              </a:rPr>
              <a:t>엘 샤다이</a:t>
            </a:r>
            <a:r>
              <a:rPr lang="en-US" altLang="ko-KR" dirty="0"/>
              <a:t>(</a:t>
            </a:r>
            <a:r>
              <a:rPr lang="en-US" altLang="ko-KR" i="1" dirty="0">
                <a:solidFill>
                  <a:srgbClr val="00B0F0"/>
                </a:solidFill>
              </a:rPr>
              <a:t>El </a:t>
            </a:r>
            <a:r>
              <a:rPr lang="en-US" altLang="ko-KR" i="1" dirty="0" err="1">
                <a:solidFill>
                  <a:srgbClr val="00B0F0"/>
                </a:solidFill>
              </a:rPr>
              <a:t>Shaddai</a:t>
            </a:r>
            <a:r>
              <a:rPr lang="en-US" altLang="ko-KR" dirty="0"/>
              <a:t>): </a:t>
            </a:r>
            <a:r>
              <a:rPr lang="ko-KR" altLang="en-US" dirty="0"/>
              <a:t>전능하신 하나님</a:t>
            </a:r>
            <a:endParaRPr lang="en-US" altLang="ko-KR" dirty="0"/>
          </a:p>
          <a:p>
            <a:r>
              <a:rPr lang="ko-KR" altLang="en-US" dirty="0">
                <a:solidFill>
                  <a:srgbClr val="FF0000"/>
                </a:solidFill>
              </a:rPr>
              <a:t>여호와</a:t>
            </a:r>
            <a:r>
              <a:rPr lang="en-US" altLang="ko-KR" dirty="0"/>
              <a:t>(</a:t>
            </a:r>
            <a:r>
              <a:rPr lang="ko-KR" altLang="en-US" dirty="0"/>
              <a:t>야웨</a:t>
            </a:r>
            <a:r>
              <a:rPr lang="en-US" altLang="ko-KR" dirty="0"/>
              <a:t>: </a:t>
            </a:r>
            <a:r>
              <a:rPr lang="en-US" altLang="ko-KR" dirty="0">
                <a:solidFill>
                  <a:srgbClr val="00B0F0"/>
                </a:solidFill>
              </a:rPr>
              <a:t>Yahweh</a:t>
            </a:r>
            <a:r>
              <a:rPr lang="en-US" altLang="ko-KR" dirty="0"/>
              <a:t>): </a:t>
            </a:r>
            <a:r>
              <a:rPr lang="ko-KR" altLang="en-US" dirty="0"/>
              <a:t>언약의 실행자</a:t>
            </a:r>
            <a:endParaRPr lang="en-US" altLang="ko-KR" dirty="0"/>
          </a:p>
          <a:p>
            <a:endParaRPr lang="en-US" dirty="0"/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언약의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이스라엘이 하나님을 섬기는 종의 역할을 하도록 하기 위함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6:5-7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</a:t>
            </a:r>
          </a:p>
          <a:p>
            <a:r>
              <a:rPr lang="en-US" dirty="0">
                <a:solidFill>
                  <a:srgbClr val="002060"/>
                </a:solidFill>
                <a:latin typeface="+mn-ea"/>
              </a:rPr>
              <a:t>“</a:t>
            </a:r>
            <a:r>
              <a:rPr lang="en-US" dirty="0">
                <a:solidFill>
                  <a:srgbClr val="FF0000"/>
                </a:solidFill>
                <a:latin typeface="+mn-ea"/>
              </a:rPr>
              <a:t>remember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”(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기억하다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언약적 용어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(6:5)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2042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홍해사건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15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시적 형태의 신앙고백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최고의 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홍해의 승리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역사적 종말론적 의미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sz="3200" dirty="0">
                <a:solidFill>
                  <a:srgbClr val="002060"/>
                </a:solidFill>
                <a:latin typeface="+mn-ea"/>
              </a:rPr>
              <a:t>가나안 정복 </a:t>
            </a:r>
            <a:r>
              <a:rPr lang="en-US" altLang="ko-KR" sz="3200" dirty="0">
                <a:solidFill>
                  <a:srgbClr val="002060"/>
                </a:solidFill>
                <a:latin typeface="+mn-ea"/>
              </a:rPr>
              <a:t>(“</a:t>
            </a:r>
            <a:r>
              <a:rPr lang="ko-KR" altLang="en-US" sz="3200" dirty="0">
                <a:solidFill>
                  <a:srgbClr val="FF0000"/>
                </a:solidFill>
                <a:latin typeface="+mn-ea"/>
              </a:rPr>
              <a:t>성소</a:t>
            </a:r>
            <a:r>
              <a:rPr lang="en-US" altLang="ko-KR" sz="3200" dirty="0">
                <a:solidFill>
                  <a:srgbClr val="002060"/>
                </a:solidFill>
                <a:latin typeface="+mn-ea"/>
              </a:rPr>
              <a:t>”)</a:t>
            </a:r>
          </a:p>
          <a:p>
            <a:pPr lvl="1"/>
            <a:r>
              <a:rPr lang="ko-KR" altLang="en-US" sz="3200" dirty="0">
                <a:solidFill>
                  <a:srgbClr val="002060"/>
                </a:solidFill>
                <a:latin typeface="+mn-ea"/>
              </a:rPr>
              <a:t>종말 대적에 대한 궁극적 승리</a:t>
            </a:r>
            <a:r>
              <a:rPr lang="en-US" altLang="ko-KR" sz="32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3200" dirty="0">
                <a:solidFill>
                  <a:srgbClr val="FF0000"/>
                </a:solidFill>
                <a:latin typeface="+mn-ea"/>
              </a:rPr>
              <a:t>계 </a:t>
            </a:r>
            <a:r>
              <a:rPr lang="en-US" altLang="ko-KR" sz="3200">
                <a:solidFill>
                  <a:srgbClr val="FF0000"/>
                </a:solidFill>
                <a:latin typeface="+mn-ea"/>
              </a:rPr>
              <a:t>15:2-4</a:t>
            </a:r>
            <a:r>
              <a:rPr lang="en-US" altLang="ko-KR" sz="3200">
                <a:solidFill>
                  <a:srgbClr val="002060"/>
                </a:solidFill>
                <a:latin typeface="+mn-ea"/>
              </a:rPr>
              <a:t>)</a:t>
            </a:r>
            <a:endParaRPr lang="en-US" sz="32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811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언약의 종</a:t>
            </a:r>
            <a: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백성</a:t>
            </a:r>
            <a:b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ko-KR" sz="3600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3600" dirty="0">
                <a:solidFill>
                  <a:srgbClr val="FF0000"/>
                </a:solidFill>
                <a:latin typeface="+mn-ea"/>
                <a:ea typeface="+mn-ea"/>
              </a:rPr>
              <a:t>출 </a:t>
            </a:r>
            <a:r>
              <a:rPr lang="en-US" altLang="ko-KR" sz="3600" dirty="0">
                <a:solidFill>
                  <a:srgbClr val="FF0000"/>
                </a:solidFill>
                <a:latin typeface="+mn-ea"/>
                <a:ea typeface="+mn-ea"/>
              </a:rPr>
              <a:t>19:4-6)</a:t>
            </a:r>
            <a:endParaRPr lang="en-US" sz="36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조건적 언약으로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시내산 언약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(19:5)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소유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segullah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개인적 소유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제사장의 나라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mamleket</a:t>
            </a:r>
            <a:r>
              <a:rPr lang="en-US" altLang="ko-KR" i="1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kohanim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거룩한 백성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2060"/>
                </a:solidFill>
                <a:latin typeface="+mn-ea"/>
              </a:rPr>
              <a:t>goy </a:t>
            </a:r>
            <a:r>
              <a:rPr lang="en-US" altLang="ko-KR" i="1" dirty="0" err="1">
                <a:solidFill>
                  <a:srgbClr val="002060"/>
                </a:solidFill>
                <a:latin typeface="+mn-ea"/>
              </a:rPr>
              <a:t>qadosh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</a:rPr>
              <a:t>이 세가지 속성은 사실상 동일한 것으로 상호 보완적이며 상호 해석적이다</a:t>
            </a:r>
            <a:r>
              <a:rPr lang="en-US" altLang="ko-KR" dirty="0"/>
              <a:t>. </a:t>
            </a:r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</a:rPr>
              <a:t>벧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전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2:9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너희는 택하신 족속이요 왕 같은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. .”</a:t>
            </a:r>
            <a:endParaRPr lang="en-US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034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시내산 언약</a:t>
            </a:r>
            <a:b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dirty="0">
                <a:latin typeface="+mn-ea"/>
                <a:ea typeface="+mn-ea"/>
              </a:rPr>
              <a:t>The Covenant at Sinai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19—24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26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제후봉신 조약 형태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(20:1—23:33):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고대 힛타이트 언조약 형식</a:t>
            </a:r>
            <a:r>
              <a:rPr lang="en-US" altLang="ko-KR" sz="2600" dirty="0">
                <a:latin typeface="+mn-ea"/>
              </a:rPr>
              <a:t>(</a:t>
            </a:r>
            <a:r>
              <a:rPr lang="ko-KR" altLang="en-US" sz="2600" dirty="0">
                <a:solidFill>
                  <a:srgbClr val="FF0000"/>
                </a:solidFill>
                <a:latin typeface="+mn-ea"/>
              </a:rPr>
              <a:t>고대 악카드 시대부터 신 앗시리아 시대까지 조약을 맺는 형식</a:t>
            </a:r>
            <a:r>
              <a:rPr lang="en-US" altLang="ko-KR" sz="2600" dirty="0"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전문</a:t>
            </a:r>
            <a:r>
              <a:rPr lang="en-US" altLang="ko-KR" dirty="0">
                <a:latin typeface="+mn-ea"/>
              </a:rPr>
              <a:t>: 20:2a;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매우 간결한 것이 특징이다</a:t>
            </a:r>
            <a:r>
              <a:rPr lang="en-US" altLang="ko-KR" dirty="0"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역사적 서언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20:2b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이행사항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(Stipulation)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일반사항</a:t>
            </a:r>
            <a:r>
              <a:rPr lang="en-US" altLang="ko-KR" dirty="0">
                <a:latin typeface="+mn-ea"/>
              </a:rPr>
              <a:t>(20:3-17):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데바림</a:t>
            </a:r>
            <a:r>
              <a:rPr lang="en-US" altLang="ko-KR" dirty="0">
                <a:latin typeface="+mn-ea"/>
              </a:rPr>
              <a:t>”(</a:t>
            </a:r>
            <a:r>
              <a:rPr lang="ko-KR" altLang="en-US" dirty="0">
                <a:latin typeface="+mn-ea"/>
              </a:rPr>
              <a:t>계명</a:t>
            </a:r>
            <a:r>
              <a:rPr lang="en-US" altLang="ko-KR" dirty="0"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특별사항</a:t>
            </a:r>
            <a:r>
              <a:rPr lang="en-US" altLang="ko-KR" dirty="0">
                <a:latin typeface="+mn-ea"/>
              </a:rPr>
              <a:t>(20:22—23:33):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미쉬바팀</a:t>
            </a:r>
            <a:r>
              <a:rPr lang="en-US" altLang="ko-KR" dirty="0">
                <a:latin typeface="+mn-ea"/>
              </a:rPr>
              <a:t>”(</a:t>
            </a:r>
            <a:r>
              <a:rPr lang="ko-KR" altLang="en-US" dirty="0">
                <a:latin typeface="+mn-ea"/>
              </a:rPr>
              <a:t>율례</a:t>
            </a:r>
            <a:r>
              <a:rPr lang="en-US" altLang="ko-KR" dirty="0">
                <a:latin typeface="+mn-ea"/>
              </a:rPr>
              <a:t>)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49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930AA-F1D1-D3F8-4182-70BD8ECAB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시내산 언약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dirty="0">
                <a:solidFill>
                  <a:srgbClr val="002060"/>
                </a:solidFill>
                <a:latin typeface="+mn-ea"/>
                <a:ea typeface="+mn-ea"/>
              </a:rPr>
              <a:t>The Covenant at Sinai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B49E5-7D0B-A627-A9ED-DD7A487C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낭독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증인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축복과 저주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시내산 언약에서 생략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레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26)</a:t>
            </a:r>
          </a:p>
          <a:p>
            <a:endParaRPr lang="en-US" dirty="0">
              <a:latin typeface="+mn-ea"/>
            </a:endParaRPr>
          </a:p>
          <a:p>
            <a:r>
              <a:rPr lang="ko-KR" altLang="en-US" sz="2800" dirty="0">
                <a:solidFill>
                  <a:srgbClr val="00B0F0"/>
                </a:solidFill>
                <a:latin typeface="+mn-ea"/>
              </a:rPr>
              <a:t>시내산 언약은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제후 봉신조약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조건적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의 간략한 형태이다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.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이것은 </a:t>
            </a:r>
            <a:r>
              <a:rPr lang="ko-KR" altLang="en-US" sz="2800" dirty="0">
                <a:solidFill>
                  <a:srgbClr val="00B0F0"/>
                </a:solidFill>
                <a:latin typeface="+mn-ea"/>
              </a:rPr>
              <a:t>아브라함 언약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무조건적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과 성격이 다르나 궁극적으로 서로 밀접한 연결점을 갖는다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2800" dirty="0">
                <a:solidFill>
                  <a:srgbClr val="00B0F0"/>
                </a:solidFill>
                <a:latin typeface="+mn-ea"/>
              </a:rPr>
              <a:t>무조건적 선택을 받은 자의 역할로 의무가 주어지나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결국은 하나님 은혜에 근거한다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. 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아브라함 언약에 들어있는 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“</a:t>
            </a:r>
            <a:r>
              <a:rPr lang="ko-KR" altLang="en-US" sz="2800" b="1" dirty="0">
                <a:solidFill>
                  <a:srgbClr val="002060"/>
                </a:solidFill>
                <a:latin typeface="+mn-ea"/>
              </a:rPr>
              <a:t>땅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“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에 관한 약속이 있다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. </a:t>
            </a:r>
            <a:endParaRPr lang="en-US" sz="2800" dirty="0">
              <a:solidFill>
                <a:srgbClr val="FF000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89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하나님 말씀 지칭 용어</a:t>
            </a:r>
            <a:br>
              <a:rPr lang="en-US" altLang="ko-KR" dirty="0"/>
            </a:br>
            <a:r>
              <a:rPr lang="ko-KR" altLang="en-US" sz="3600" dirty="0">
                <a:solidFill>
                  <a:srgbClr val="00B0F0"/>
                </a:solidFill>
              </a:rPr>
              <a:t>신명기 언약 관계 용어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말씀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데바림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C00000"/>
                </a:solidFill>
                <a:latin typeface="+mn-ea"/>
              </a:rPr>
              <a:t>규례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율례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후킴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미쉬파팀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증거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에두트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판단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미쉬바팀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규례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계명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미쯔보트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법도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피쿠딤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율법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토라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가르침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교훈</a:t>
            </a:r>
            <a:r>
              <a:rPr lang="en-US" altLang="ko-KR" dirty="0">
                <a:solidFill>
                  <a:srgbClr val="00B05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원리</a:t>
            </a:r>
            <a:endParaRPr lang="en-US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559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52A97-E14C-A821-CD71-6B32856E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이스라엘의 언약에 대한 책임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49CB8-A2C2-FF27-CF79-7903F13AE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이스라엘의 택하신 목적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 백성의 사명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중재의 역할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선포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전파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 백성의 순종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율법에 순종하는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삶의 모델</a:t>
            </a:r>
            <a:endParaRPr lang="en-US" altLang="ko-KR" dirty="0">
              <a:solidFill>
                <a:srgbClr val="C00000"/>
              </a:solidFill>
              <a:latin typeface="+mn-ea"/>
            </a:endParaRPr>
          </a:p>
          <a:p>
            <a:pPr lvl="1"/>
            <a:endParaRPr lang="en-US" dirty="0">
              <a:latin typeface="+mn-ea"/>
            </a:endParaRPr>
          </a:p>
          <a:p>
            <a:pPr marL="457200" lvl="1" indent="0">
              <a:buNone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책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20:2-17; 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20:23-23:33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The book of Decalogue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and</a:t>
            </a:r>
            <a:r>
              <a:rPr lang="en-US" altLang="ko-KR" dirty="0"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The Book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of Covenant;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십계명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+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규례들</a:t>
            </a:r>
            <a:r>
              <a:rPr lang="en-US" altLang="ko-KR" dirty="0">
                <a:latin typeface="+mn-ea"/>
              </a:rPr>
              <a:t>); “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십계명</a:t>
            </a:r>
            <a:r>
              <a:rPr lang="en-US" altLang="ko-KR" dirty="0"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이라는 말은 출애굽기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34:28;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신명기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4:3; 10:4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나온다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이것이 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6:4-5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 하나의 명령으로 요약되었다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신약에서 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18:19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</a:t>
            </a:r>
            <a:r>
              <a:rPr lang="en-US" altLang="ko-KR" dirty="0"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이웃을 사랑하라</a:t>
            </a:r>
            <a:r>
              <a:rPr lang="en-US" altLang="ko-KR" dirty="0">
                <a:latin typeface="+mn-ea"/>
              </a:rPr>
              <a:t>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는 계명이 추가되었다</a:t>
            </a:r>
            <a:r>
              <a:rPr lang="en-US" altLang="ko-KR" dirty="0">
                <a:latin typeface="+mn-ea"/>
              </a:rPr>
              <a:t>. 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01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두 가지 법 형태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명문법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apodictic law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총체적 원리적 성격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형식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“. . 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하지 말라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 (“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shall not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”)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판례법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결의법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casuistic law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구체적 사건이나 사건의 종류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만일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누가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. .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. 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 경우에 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.  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 (“If  . . . Then . . .”);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보복법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i="1" dirty="0">
                <a:solidFill>
                  <a:srgbClr val="00B0F0"/>
                </a:solidFill>
                <a:latin typeface="+mn-ea"/>
              </a:rPr>
              <a:t>lex </a:t>
            </a:r>
            <a:r>
              <a:rPr lang="en-US" altLang="ko-KR" i="1" dirty="0" err="1">
                <a:solidFill>
                  <a:srgbClr val="00B0F0"/>
                </a:solidFill>
                <a:latin typeface="+mn-ea"/>
              </a:rPr>
              <a:t>talonis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십계명은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명문법이고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book of covenant)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판례법이 주류를 이룬다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4068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1AAE9-9DDB-9C9B-81D9-8DE6FD753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십계명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(The Decalogue; 20:1-17)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FB468-3354-570B-7AB8-D3DB33F7C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십계명은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은혜로우신 구원에 근거하여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백성에게 주어졌다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2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en-US" altLang="ko-KR" dirty="0">
                <a:solidFill>
                  <a:srgbClr val="002060"/>
                </a:solidFill>
                <a:latin typeface="+mn-ea"/>
              </a:rPr>
              <a:t>The love of God for the believer</a:t>
            </a:r>
          </a:p>
          <a:p>
            <a:r>
              <a:rPr lang="en-US" altLang="ko-KR" dirty="0">
                <a:solidFill>
                  <a:srgbClr val="002060"/>
                </a:solidFill>
                <a:latin typeface="+mn-ea"/>
              </a:rPr>
              <a:t>The love of the believer for God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십계명의 구조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언약의 하나님에 관한 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1—4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계명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언약 백성 상호간에 관한 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5—10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계명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4029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70B07-3920-DF0D-810A-B324721C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십계명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(The Decalogue; 20:1-17)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1D5C1-5895-7B13-DAA2-E5790A347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계명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유일하신 하나님 예배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an exclusive monotheistic worship of Yahweh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백성들의 상상 속에 다른 신들이 존재할 수 있지만 참된 신과 숭배를 받으실 분은 야웨 한 분이시다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5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계명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 백성으로서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상호간에 가져야 할 윤리의 근간이다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즉 가정에서 부모를 공경하는 것은 모든 사회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국가 윤리의 기초이다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–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!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4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계명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안식일은 창조주 하나님과 인간을 연결하는 기능을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–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!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1569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BADD-64CE-857F-7090-A99F97AA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십계명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(The Decalogue; 20:1-17)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6C471-EA79-2871-0482-041DC95D1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안식일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계명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창조의 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일이 안식일이며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시간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day of rest)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히브리어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사밧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(Sabbath)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 모든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창조적 활동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(creative activity)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에서부터의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안식을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의미한다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시간의 헌신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(a commitment of time)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안식일을 지키는 것은 하나님이 이루신 출애굽의 구원과 엿세동안의 창조를 기념하는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날은 하나님이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복 주시고 구별하신 시간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5498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DB02F-AD77-A3A5-7E82-5CF9C2E9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  <a:ea typeface="+mn-ea"/>
              </a:rPr>
              <a:t>금송아지 사건</a:t>
            </a:r>
            <a:b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</a:br>
            <a:r>
              <a:rPr lang="en-US" altLang="ko-KR" sz="4000" dirty="0">
                <a:solidFill>
                  <a:srgbClr val="002060"/>
                </a:solidFill>
                <a:latin typeface="+mn-ea"/>
                <a:ea typeface="+mn-ea"/>
              </a:rPr>
              <a:t>(32:1—34:35)</a:t>
            </a:r>
            <a:endParaRPr lang="en-US" sz="40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3453C-BFE2-56AF-3D41-DDE068E14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하나님에 대한 자의적 숭배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(A self-styled alternative)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과 그 결과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(its consequence);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백성들의 요구 사항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(32:1-6):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보이는 대체적 하나님을 요구했다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금송아지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송아지는 가나안 힘과 번식의 상징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임재의 위기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(32:7—33:6):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중보기도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넘치는 은혜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(33:7—34:35):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여호와라 여호와라 자비롭고 은혜롭고 노하기를 더디하고 인자와 진실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은혜와 진리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 많은 하나님이라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”(34:6;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참고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1:14)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5400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성막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(Tabernacle): 25—28, 30, 35—40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언약에 따른 왕의 처소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참고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15:13, 17)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왕과 백성의 만남의 장소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회막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내부 기구의 재료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정금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외부 기구의 재료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놋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성막의 기구들은 궁극적으로 예수 그리스도의 구속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(redemption)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을 상징한다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성막 건축에 관하여 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여호와께서 모세에게 명령하신 것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같이</a:t>
            </a:r>
            <a:r>
              <a:rPr lang="en-US" dirty="0">
                <a:solidFill>
                  <a:srgbClr val="002060"/>
                </a:solidFill>
                <a:latin typeface="+mn-ea"/>
              </a:rPr>
              <a:t>”;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온전한 순종과 구원을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말한다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(19:8; 24:7//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36:1;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 40:16, 21, 25, 27,29, 32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5836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A8A9A-AAF1-C010-8161-41AD905B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성막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(Tabernacle)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9413C-F7CC-D2FB-507F-FF9990D11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성막의 크기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10 x 30 cubits</a:t>
            </a:r>
          </a:p>
          <a:p>
            <a:r>
              <a:rPr lang="ko-KR" altLang="en-US" dirty="0"/>
              <a:t>성막 뜰의 크기</a:t>
            </a:r>
            <a:r>
              <a:rPr lang="en-US" altLang="ko-KR" dirty="0"/>
              <a:t>: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50 x 100 cubits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성막 뜰 구분의 의미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거룩한 소유인 백성으로서 이방인과 구별됨 상징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성막은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성소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holy place)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와 </a:t>
            </a:r>
            <a:r>
              <a:rPr lang="ko-KR" altLang="en-US" dirty="0">
                <a:solidFill>
                  <a:srgbClr val="C00000"/>
                </a:solidFill>
                <a:latin typeface="+mn-ea"/>
              </a:rPr>
              <a:t>지성소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(the holy of holies)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로 구분된다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성소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20 x 10;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지성소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en-US" altLang="ko-KR" dirty="0">
                <a:solidFill>
                  <a:srgbClr val="C00000"/>
                </a:solidFill>
                <a:latin typeface="+mn-ea"/>
              </a:rPr>
              <a:t>10 x 10 cubits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2.5 x 1.5 cubits;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임재 상징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3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1080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출애굽기 신학 (A Theology of Exodus)</vt:lpstr>
      <vt:lpstr>왕이신 하나님의 선택 이스라엘 역사 시작</vt:lpstr>
      <vt:lpstr>하나님의 백성/선택</vt:lpstr>
      <vt:lpstr>야웨, 언약의 실행자 (출 6:29)</vt:lpstr>
      <vt:lpstr>홍해사건</vt:lpstr>
      <vt:lpstr>언약의 종/백성 (출 19:4-6)</vt:lpstr>
      <vt:lpstr>시내산 언약 The Covenant at Sinai</vt:lpstr>
      <vt:lpstr>시내산 언약 The Covenant at Sinai</vt:lpstr>
      <vt:lpstr>하나님 말씀 지칭 용어 신명기 언약 관계 용어</vt:lpstr>
      <vt:lpstr>이스라엘의 언약에 대한 책임</vt:lpstr>
      <vt:lpstr>두 가지 법 형태</vt:lpstr>
      <vt:lpstr>십계명 (The Decalogue; 20:1-17)</vt:lpstr>
      <vt:lpstr>십계명 (The Decalogue; 20:1-17)</vt:lpstr>
      <vt:lpstr>십계명 (The Decalogue; 20:1-17)</vt:lpstr>
      <vt:lpstr>금송아지 사건 (32:1—34:35)</vt:lpstr>
      <vt:lpstr>성막 (Tabernacle): 25—28, 30, 35—40 </vt:lpstr>
      <vt:lpstr>성막 (Tabernacle)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출애굽기 신학 (A Theology of Exodus)</dc:title>
  <dc:creator>Sang Jin Kim</dc:creator>
  <cp:lastModifiedBy>Sang Jin Kim</cp:lastModifiedBy>
  <cp:revision>32</cp:revision>
  <dcterms:created xsi:type="dcterms:W3CDTF">2014-09-27T20:57:07Z</dcterms:created>
  <dcterms:modified xsi:type="dcterms:W3CDTF">2026-03-24T14:52:58Z</dcterms:modified>
</cp:coreProperties>
</file>