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7"/>
  </p:notesMasterIdLst>
  <p:handoutMasterIdLst>
    <p:handoutMasterId r:id="rId18"/>
  </p:handoutMasterIdLst>
  <p:sldIdLst>
    <p:sldId id="340" r:id="rId5"/>
    <p:sldId id="341" r:id="rId6"/>
    <p:sldId id="342" r:id="rId7"/>
    <p:sldId id="343" r:id="rId8"/>
    <p:sldId id="344" r:id="rId9"/>
    <p:sldId id="346" r:id="rId10"/>
    <p:sldId id="347" r:id="rId11"/>
    <p:sldId id="350" r:id="rId12"/>
    <p:sldId id="354" r:id="rId13"/>
    <p:sldId id="356" r:id="rId14"/>
    <p:sldId id="352" r:id="rId15"/>
    <p:sldId id="35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0B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AA927A-5A69-4477-9FEF-209BB5A3B487}" v="136" dt="2026-03-08T02:56:34.017"/>
  </p1510:revLst>
</p1510:revInfo>
</file>

<file path=ppt/tableStyles.xml><?xml version="1.0" encoding="utf-8"?>
<a:tblStyleLst xmlns:a="http://schemas.openxmlformats.org/drawingml/2006/main" def="{1E171933-4619-4E11-9A3F-F7608DF75F80}">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autoAdjust="0"/>
  </p:normalViewPr>
  <p:slideViewPr>
    <p:cSldViewPr snapToGrid="0">
      <p:cViewPr varScale="1">
        <p:scale>
          <a:sx n="65" d="100"/>
          <a:sy n="65" d="100"/>
        </p:scale>
        <p:origin x="1358" y="278"/>
      </p:cViewPr>
      <p:guideLst/>
    </p:cSldViewPr>
  </p:slideViewPr>
  <p:outlineViewPr>
    <p:cViewPr>
      <p:scale>
        <a:sx n="33" d="100"/>
        <a:sy n="33" d="100"/>
      </p:scale>
      <p:origin x="0" y="-11376"/>
    </p:cViewPr>
  </p:outlineViewPr>
  <p:notesTextViewPr>
    <p:cViewPr>
      <p:scale>
        <a:sx n="1" d="1"/>
        <a:sy n="1" d="1"/>
      </p:scale>
      <p:origin x="0" y="0"/>
    </p:cViewPr>
  </p:notesTextViewPr>
  <p:sorterViewPr>
    <p:cViewPr varScale="1">
      <p:scale>
        <a:sx n="100" d="100"/>
        <a:sy n="100" d="100"/>
      </p:scale>
      <p:origin x="0" y="-6264"/>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g Jin Kim" userId="d69278118bf7dba8" providerId="LiveId" clId="{65211278-12A1-4583-880C-D98003B1F668}"/>
    <pc:docChg chg="undo custSel addSld delSld modSld">
      <pc:chgData name="Sang Jin Kim" userId="d69278118bf7dba8" providerId="LiveId" clId="{65211278-12A1-4583-880C-D98003B1F668}" dt="2026-03-08T02:57:58.645" v="4920" actId="207"/>
      <pc:docMkLst>
        <pc:docMk/>
      </pc:docMkLst>
      <pc:sldChg chg="modSp mod">
        <pc:chgData name="Sang Jin Kim" userId="d69278118bf7dba8" providerId="LiveId" clId="{65211278-12A1-4583-880C-D98003B1F668}" dt="2026-03-08T02:45:45.179" v="4723" actId="20577"/>
        <pc:sldMkLst>
          <pc:docMk/>
          <pc:sldMk cId="909924710" sldId="341"/>
        </pc:sldMkLst>
        <pc:spChg chg="mod">
          <ac:chgData name="Sang Jin Kim" userId="d69278118bf7dba8" providerId="LiveId" clId="{65211278-12A1-4583-880C-D98003B1F668}" dt="2026-03-05T01:48:13.321" v="4676" actId="207"/>
          <ac:spMkLst>
            <pc:docMk/>
            <pc:sldMk cId="909924710" sldId="341"/>
            <ac:spMk id="2" creationId="{562B7740-ED88-9F6A-89FF-4B0DFAAC36EA}"/>
          </ac:spMkLst>
        </pc:spChg>
        <pc:spChg chg="mod">
          <ac:chgData name="Sang Jin Kim" userId="d69278118bf7dba8" providerId="LiveId" clId="{65211278-12A1-4583-880C-D98003B1F668}" dt="2026-03-08T02:45:45.179" v="4723" actId="20577"/>
          <ac:spMkLst>
            <pc:docMk/>
            <pc:sldMk cId="909924710" sldId="341"/>
            <ac:spMk id="3" creationId="{39A25282-EE8D-71BA-6317-EECFE33238DC}"/>
          </ac:spMkLst>
        </pc:spChg>
      </pc:sldChg>
      <pc:sldChg chg="modSp mod">
        <pc:chgData name="Sang Jin Kim" userId="d69278118bf7dba8" providerId="LiveId" clId="{65211278-12A1-4583-880C-D98003B1F668}" dt="2026-03-05T01:49:39.885" v="4685" actId="207"/>
        <pc:sldMkLst>
          <pc:docMk/>
          <pc:sldMk cId="1173936384" sldId="342"/>
        </pc:sldMkLst>
        <pc:spChg chg="mod">
          <ac:chgData name="Sang Jin Kim" userId="d69278118bf7dba8" providerId="LiveId" clId="{65211278-12A1-4583-880C-D98003B1F668}" dt="2026-03-05T01:49:39.885" v="4685" actId="207"/>
          <ac:spMkLst>
            <pc:docMk/>
            <pc:sldMk cId="1173936384" sldId="342"/>
            <ac:spMk id="3" creationId="{29F16AEF-ABBB-D2DD-A297-5819AEB9AF67}"/>
          </ac:spMkLst>
        </pc:spChg>
      </pc:sldChg>
      <pc:sldChg chg="modSp mod">
        <pc:chgData name="Sang Jin Kim" userId="d69278118bf7dba8" providerId="LiveId" clId="{65211278-12A1-4583-880C-D98003B1F668}" dt="2026-03-08T02:47:01.274" v="4819" actId="207"/>
        <pc:sldMkLst>
          <pc:docMk/>
          <pc:sldMk cId="959076531" sldId="343"/>
        </pc:sldMkLst>
        <pc:spChg chg="mod">
          <ac:chgData name="Sang Jin Kim" userId="d69278118bf7dba8" providerId="LiveId" clId="{65211278-12A1-4583-880C-D98003B1F668}" dt="2026-03-08T02:47:01.274" v="4819" actId="207"/>
          <ac:spMkLst>
            <pc:docMk/>
            <pc:sldMk cId="959076531" sldId="343"/>
            <ac:spMk id="3" creationId="{EB336AA5-9DDA-DA9A-5469-6885A5A84D1D}"/>
          </ac:spMkLst>
        </pc:spChg>
      </pc:sldChg>
      <pc:sldChg chg="modSp mod">
        <pc:chgData name="Sang Jin Kim" userId="d69278118bf7dba8" providerId="LiveId" clId="{65211278-12A1-4583-880C-D98003B1F668}" dt="2026-03-08T02:53:07.268" v="4886" actId="20577"/>
        <pc:sldMkLst>
          <pc:docMk/>
          <pc:sldMk cId="3937483142" sldId="344"/>
        </pc:sldMkLst>
        <pc:spChg chg="mod">
          <ac:chgData name="Sang Jin Kim" userId="d69278118bf7dba8" providerId="LiveId" clId="{65211278-12A1-4583-880C-D98003B1F668}" dt="2026-03-04T01:55:29.785" v="367" actId="14100"/>
          <ac:spMkLst>
            <pc:docMk/>
            <pc:sldMk cId="3937483142" sldId="344"/>
            <ac:spMk id="4" creationId="{E8ECA8A6-26C7-FE2F-5884-A9A5652053C6}"/>
          </ac:spMkLst>
        </pc:spChg>
        <pc:spChg chg="mod">
          <ac:chgData name="Sang Jin Kim" userId="d69278118bf7dba8" providerId="LiveId" clId="{65211278-12A1-4583-880C-D98003B1F668}" dt="2026-03-08T02:53:07.268" v="4886" actId="20577"/>
          <ac:spMkLst>
            <pc:docMk/>
            <pc:sldMk cId="3937483142" sldId="344"/>
            <ac:spMk id="5" creationId="{6F377941-FDA2-9332-B360-A8C727991812}"/>
          </ac:spMkLst>
        </pc:spChg>
      </pc:sldChg>
      <pc:sldChg chg="modSp mod">
        <pc:chgData name="Sang Jin Kim" userId="d69278118bf7dba8" providerId="LiveId" clId="{65211278-12A1-4583-880C-D98003B1F668}" dt="2026-03-08T02:54:02.407" v="4898" actId="20577"/>
        <pc:sldMkLst>
          <pc:docMk/>
          <pc:sldMk cId="4104434737" sldId="346"/>
        </pc:sldMkLst>
        <pc:spChg chg="mod">
          <ac:chgData name="Sang Jin Kim" userId="d69278118bf7dba8" providerId="LiveId" clId="{65211278-12A1-4583-880C-D98003B1F668}" dt="2026-03-04T02:07:44.171" v="1038" actId="14100"/>
          <ac:spMkLst>
            <pc:docMk/>
            <pc:sldMk cId="4104434737" sldId="346"/>
            <ac:spMk id="6" creationId="{707FBB55-EF55-03D8-7D3C-29341A40D63E}"/>
          </ac:spMkLst>
        </pc:spChg>
        <pc:spChg chg="mod">
          <ac:chgData name="Sang Jin Kim" userId="d69278118bf7dba8" providerId="LiveId" clId="{65211278-12A1-4583-880C-D98003B1F668}" dt="2026-03-08T02:54:02.407" v="4898" actId="20577"/>
          <ac:spMkLst>
            <pc:docMk/>
            <pc:sldMk cId="4104434737" sldId="346"/>
            <ac:spMk id="7" creationId="{AD6AD7D9-DEA3-79A4-785F-0EA945171020}"/>
          </ac:spMkLst>
        </pc:spChg>
        <pc:graphicFrameChg chg="mod modGraphic">
          <ac:chgData name="Sang Jin Kim" userId="d69278118bf7dba8" providerId="LiveId" clId="{65211278-12A1-4583-880C-D98003B1F668}" dt="2026-03-04T02:10:51.158" v="1064" actId="113"/>
          <ac:graphicFrameMkLst>
            <pc:docMk/>
            <pc:sldMk cId="4104434737" sldId="346"/>
            <ac:graphicFrameMk id="4" creationId="{0AA14396-9ECF-6200-84F1-4A2C71CE5B8B}"/>
          </ac:graphicFrameMkLst>
        </pc:graphicFrameChg>
      </pc:sldChg>
      <pc:sldChg chg="modSp mod">
        <pc:chgData name="Sang Jin Kim" userId="d69278118bf7dba8" providerId="LiveId" clId="{65211278-12A1-4583-880C-D98003B1F668}" dt="2026-03-08T02:54:42.187" v="4900" actId="207"/>
        <pc:sldMkLst>
          <pc:docMk/>
          <pc:sldMk cId="1014413726" sldId="347"/>
        </pc:sldMkLst>
        <pc:spChg chg="mod">
          <ac:chgData name="Sang Jin Kim" userId="d69278118bf7dba8" providerId="LiveId" clId="{65211278-12A1-4583-880C-D98003B1F668}" dt="2026-03-04T02:36:15.895" v="1704" actId="14100"/>
          <ac:spMkLst>
            <pc:docMk/>
            <pc:sldMk cId="1014413726" sldId="347"/>
            <ac:spMk id="2" creationId="{8CC28204-2C6C-CA2B-7ACE-709BD219E7A2}"/>
          </ac:spMkLst>
        </pc:spChg>
        <pc:spChg chg="mod">
          <ac:chgData name="Sang Jin Kim" userId="d69278118bf7dba8" providerId="LiveId" clId="{65211278-12A1-4583-880C-D98003B1F668}" dt="2026-03-08T02:54:42.187" v="4900" actId="207"/>
          <ac:spMkLst>
            <pc:docMk/>
            <pc:sldMk cId="1014413726" sldId="347"/>
            <ac:spMk id="3" creationId="{A83F17C7-EFB2-790A-200F-D9BF2626198F}"/>
          </ac:spMkLst>
        </pc:spChg>
      </pc:sldChg>
      <pc:sldChg chg="del">
        <pc:chgData name="Sang Jin Kim" userId="d69278118bf7dba8" providerId="LiveId" clId="{65211278-12A1-4583-880C-D98003B1F668}" dt="2026-03-08T02:55:02.838" v="4901" actId="2696"/>
        <pc:sldMkLst>
          <pc:docMk/>
          <pc:sldMk cId="3117802180" sldId="348"/>
        </pc:sldMkLst>
      </pc:sldChg>
      <pc:sldChg chg="modSp mod">
        <pc:chgData name="Sang Jin Kim" userId="d69278118bf7dba8" providerId="LiveId" clId="{65211278-12A1-4583-880C-D98003B1F668}" dt="2026-03-04T02:43:50.894" v="2267" actId="207"/>
        <pc:sldMkLst>
          <pc:docMk/>
          <pc:sldMk cId="1722147624" sldId="350"/>
        </pc:sldMkLst>
        <pc:spChg chg="mod">
          <ac:chgData name="Sang Jin Kim" userId="d69278118bf7dba8" providerId="LiveId" clId="{65211278-12A1-4583-880C-D98003B1F668}" dt="2026-03-04T02:43:50.894" v="2267" actId="207"/>
          <ac:spMkLst>
            <pc:docMk/>
            <pc:sldMk cId="1722147624" sldId="350"/>
            <ac:spMk id="2" creationId="{10B97DFA-9278-9CB6-C5BC-520AB107B9E7}"/>
          </ac:spMkLst>
        </pc:spChg>
      </pc:sldChg>
      <pc:sldChg chg="modSp add del mod">
        <pc:chgData name="Sang Jin Kim" userId="d69278118bf7dba8" providerId="LiveId" clId="{65211278-12A1-4583-880C-D98003B1F668}" dt="2026-03-08T02:57:58.645" v="4920" actId="207"/>
        <pc:sldMkLst>
          <pc:docMk/>
          <pc:sldMk cId="3000970981" sldId="352"/>
        </pc:sldMkLst>
        <pc:spChg chg="mod">
          <ac:chgData name="Sang Jin Kim" userId="d69278118bf7dba8" providerId="LiveId" clId="{65211278-12A1-4583-880C-D98003B1F668}" dt="2026-03-05T01:27:37.536" v="3227" actId="20577"/>
          <ac:spMkLst>
            <pc:docMk/>
            <pc:sldMk cId="3000970981" sldId="352"/>
            <ac:spMk id="3" creationId="{8F06AC8A-162C-5E86-8A29-04B6BCDD3B87}"/>
          </ac:spMkLst>
        </pc:spChg>
        <pc:graphicFrameChg chg="mod modGraphic">
          <ac:chgData name="Sang Jin Kim" userId="d69278118bf7dba8" providerId="LiveId" clId="{65211278-12A1-4583-880C-D98003B1F668}" dt="2026-03-08T02:57:58.645" v="4920" actId="207"/>
          <ac:graphicFrameMkLst>
            <pc:docMk/>
            <pc:sldMk cId="3000970981" sldId="352"/>
            <ac:graphicFrameMk id="4" creationId="{FD014E9B-B0FD-5706-E957-0CE95837C16F}"/>
          </ac:graphicFrameMkLst>
        </pc:graphicFrameChg>
      </pc:sldChg>
      <pc:sldChg chg="modSp add del mod">
        <pc:chgData name="Sang Jin Kim" userId="d69278118bf7dba8" providerId="LiveId" clId="{65211278-12A1-4583-880C-D98003B1F668}" dt="2026-03-08T02:55:31.945" v="4902" actId="207"/>
        <pc:sldMkLst>
          <pc:docMk/>
          <pc:sldMk cId="3119354052" sldId="354"/>
        </pc:sldMkLst>
        <pc:spChg chg="mod">
          <ac:chgData name="Sang Jin Kim" userId="d69278118bf7dba8" providerId="LiveId" clId="{65211278-12A1-4583-880C-D98003B1F668}" dt="2026-03-05T01:18:17.191" v="2304" actId="20577"/>
          <ac:spMkLst>
            <pc:docMk/>
            <pc:sldMk cId="3119354052" sldId="354"/>
            <ac:spMk id="2" creationId="{690E1BB1-C5B6-C34A-6087-4868288761AF}"/>
          </ac:spMkLst>
        </pc:spChg>
        <pc:spChg chg="mod">
          <ac:chgData name="Sang Jin Kim" userId="d69278118bf7dba8" providerId="LiveId" clId="{65211278-12A1-4583-880C-D98003B1F668}" dt="2026-03-05T01:28:05.911" v="3246" actId="207"/>
          <ac:spMkLst>
            <pc:docMk/>
            <pc:sldMk cId="3119354052" sldId="354"/>
            <ac:spMk id="3" creationId="{0A77EDD1-5A8E-0F37-E892-65A530E36B20}"/>
          </ac:spMkLst>
        </pc:spChg>
        <pc:spChg chg="mod">
          <ac:chgData name="Sang Jin Kim" userId="d69278118bf7dba8" providerId="LiveId" clId="{65211278-12A1-4583-880C-D98003B1F668}" dt="2026-03-08T02:55:31.945" v="4902" actId="207"/>
          <ac:spMkLst>
            <pc:docMk/>
            <pc:sldMk cId="3119354052" sldId="354"/>
            <ac:spMk id="4" creationId="{D548ADA2-B38F-A25B-C324-05E10CE9CD9F}"/>
          </ac:spMkLst>
        </pc:spChg>
      </pc:sldChg>
      <pc:sldChg chg="modSp mod">
        <pc:chgData name="Sang Jin Kim" userId="d69278118bf7dba8" providerId="LiveId" clId="{65211278-12A1-4583-880C-D98003B1F668}" dt="2026-03-04T02:45:18.573" v="2274" actId="6549"/>
        <pc:sldMkLst>
          <pc:docMk/>
          <pc:sldMk cId="3663657925" sldId="355"/>
        </pc:sldMkLst>
        <pc:spChg chg="mod">
          <ac:chgData name="Sang Jin Kim" userId="d69278118bf7dba8" providerId="LiveId" clId="{65211278-12A1-4583-880C-D98003B1F668}" dt="2026-03-04T02:45:18.573" v="2274" actId="6549"/>
          <ac:spMkLst>
            <pc:docMk/>
            <pc:sldMk cId="3663657925" sldId="355"/>
            <ac:spMk id="3" creationId="{411A2349-EF0B-F33D-13F9-826241461648}"/>
          </ac:spMkLst>
        </pc:spChg>
      </pc:sldChg>
      <pc:sldChg chg="modSp add mod">
        <pc:chgData name="Sang Jin Kim" userId="d69278118bf7dba8" providerId="LiveId" clId="{65211278-12A1-4583-880C-D98003B1F668}" dt="2026-03-08T02:56:03.293" v="4904" actId="207"/>
        <pc:sldMkLst>
          <pc:docMk/>
          <pc:sldMk cId="2222419929" sldId="356"/>
        </pc:sldMkLst>
        <pc:spChg chg="mod">
          <ac:chgData name="Sang Jin Kim" userId="d69278118bf7dba8" providerId="LiveId" clId="{65211278-12A1-4583-880C-D98003B1F668}" dt="2026-03-05T01:30:26.649" v="3333" actId="2711"/>
          <ac:spMkLst>
            <pc:docMk/>
            <pc:sldMk cId="2222419929" sldId="356"/>
            <ac:spMk id="2" creationId="{4A663E25-7402-EAC9-107D-E3C80B9672C6}"/>
          </ac:spMkLst>
        </pc:spChg>
        <pc:spChg chg="mod">
          <ac:chgData name="Sang Jin Kim" userId="d69278118bf7dba8" providerId="LiveId" clId="{65211278-12A1-4583-880C-D98003B1F668}" dt="2026-03-05T01:42:12.136" v="4364" actId="207"/>
          <ac:spMkLst>
            <pc:docMk/>
            <pc:sldMk cId="2222419929" sldId="356"/>
            <ac:spMk id="3" creationId="{DBBD146A-879C-A0DC-7A0C-2E7729C4D125}"/>
          </ac:spMkLst>
        </pc:spChg>
        <pc:spChg chg="mod">
          <ac:chgData name="Sang Jin Kim" userId="d69278118bf7dba8" providerId="LiveId" clId="{65211278-12A1-4583-880C-D98003B1F668}" dt="2026-03-08T02:56:03.293" v="4904" actId="207"/>
          <ac:spMkLst>
            <pc:docMk/>
            <pc:sldMk cId="2222419929" sldId="356"/>
            <ac:spMk id="6" creationId="{FCAFDB5C-106E-88F6-9353-25362AF2CB8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6480AC-C0DE-4E5E-9ECD-9AE37E3FCB79}" type="doc">
      <dgm:prSet loTypeId="urn:microsoft.com/office/officeart/2016/7/layout/BasicTimeline" loCatId="timeline" qsTypeId="urn:microsoft.com/office/officeart/2005/8/quickstyle/simple1" qsCatId="simple" csTypeId="urn:microsoft.com/office/officeart/2005/8/colors/accent4_1" csCatId="accent4" phldr="1"/>
      <dgm:spPr/>
      <dgm:t>
        <a:bodyPr/>
        <a:lstStyle/>
        <a:p>
          <a:endParaRPr lang="en-US"/>
        </a:p>
      </dgm:t>
    </dgm:pt>
    <dgm:pt modelId="{A8C03FBB-4A75-4460-AEA6-DEAEB9C61496}">
      <dgm:prSet phldrT="[Text]" phldr="0" custT="1"/>
      <dgm:spPr/>
      <dgm:t>
        <a:bodyPr/>
        <a:lstStyle/>
        <a:p>
          <a:pPr>
            <a:defRPr b="1"/>
          </a:pPr>
          <a:r>
            <a:rPr lang="en-US" sz="1800" dirty="0">
              <a:latin typeface="+mj-lt"/>
            </a:rPr>
            <a:t>Q3</a:t>
          </a:r>
        </a:p>
      </dgm:t>
    </dgm:pt>
    <dgm:pt modelId="{4E972F7F-4B1B-47AA-A25B-1FFC561F1C76}" type="parTrans" cxnId="{D3D81948-D963-4D1E-AE16-9705EAF510FC}">
      <dgm:prSet/>
      <dgm:spPr/>
      <dgm:t>
        <a:bodyPr/>
        <a:lstStyle/>
        <a:p>
          <a:endParaRPr lang="en-US" sz="1800">
            <a:latin typeface="+mj-lt"/>
          </a:endParaRPr>
        </a:p>
      </dgm:t>
    </dgm:pt>
    <dgm:pt modelId="{67361508-930A-4A23-8CFC-BB56DA645C3C}" type="sibTrans" cxnId="{D3D81948-D963-4D1E-AE16-9705EAF510FC}">
      <dgm:prSet/>
      <dgm:spPr/>
      <dgm:t>
        <a:bodyPr/>
        <a:lstStyle/>
        <a:p>
          <a:endParaRPr lang="en-US" sz="1800">
            <a:latin typeface="+mj-lt"/>
          </a:endParaRPr>
        </a:p>
      </dgm:t>
    </dgm:pt>
    <dgm:pt modelId="{5E71F362-34DF-4EEC-92A3-0EFE450E05E4}">
      <dgm:prSet phldrT="[Text]" phldr="0" custT="1"/>
      <dgm:spPr/>
      <dgm:t>
        <a:bodyPr/>
        <a:lstStyle/>
        <a:p>
          <a:pPr algn="ctr"/>
          <a:r>
            <a:rPr lang="en-US" sz="2000" b="1" dirty="0">
              <a:solidFill>
                <a:srgbClr val="FF0000"/>
              </a:solidFill>
              <a:latin typeface="+mn-ea"/>
              <a:ea typeface="+mn-ea"/>
            </a:rPr>
            <a:t>6</a:t>
          </a:r>
          <a:r>
            <a:rPr lang="ko-KR" altLang="en-US" sz="2000" b="1" dirty="0">
              <a:solidFill>
                <a:srgbClr val="FF0000"/>
              </a:solidFill>
              <a:latin typeface="+mn-ea"/>
              <a:ea typeface="+mn-ea"/>
            </a:rPr>
            <a:t>일간 창조</a:t>
          </a:r>
          <a:endParaRPr lang="en-US" altLang="ko-KR" sz="2000" b="1" dirty="0">
            <a:solidFill>
              <a:srgbClr val="FF0000"/>
            </a:solidFill>
            <a:latin typeface="+mn-ea"/>
            <a:ea typeface="+mn-ea"/>
          </a:endParaRPr>
        </a:p>
        <a:p>
          <a:pPr algn="ctr"/>
          <a:r>
            <a:rPr lang="en-US" altLang="ko-KR" sz="1800" dirty="0">
              <a:latin typeface="+mj-lt"/>
            </a:rPr>
            <a:t>(1:1-31)</a:t>
          </a:r>
          <a:endParaRPr lang="en-US" sz="1800" dirty="0">
            <a:latin typeface="+mj-lt"/>
          </a:endParaRPr>
        </a:p>
      </dgm:t>
    </dgm:pt>
    <dgm:pt modelId="{8E5EE4D1-908E-455C-B8B3-281AD42DEC9A}" type="parTrans" cxnId="{B99CA6C9-28D1-4DDB-B8EC-AED73AD115CA}">
      <dgm:prSet/>
      <dgm:spPr/>
      <dgm:t>
        <a:bodyPr/>
        <a:lstStyle/>
        <a:p>
          <a:endParaRPr lang="en-US" sz="1800">
            <a:latin typeface="+mj-lt"/>
          </a:endParaRPr>
        </a:p>
      </dgm:t>
    </dgm:pt>
    <dgm:pt modelId="{B208B24A-E9FD-40A9-B764-FB7C2B7ED8B9}" type="sibTrans" cxnId="{B99CA6C9-28D1-4DDB-B8EC-AED73AD115CA}">
      <dgm:prSet/>
      <dgm:spPr/>
      <dgm:t>
        <a:bodyPr/>
        <a:lstStyle/>
        <a:p>
          <a:endParaRPr lang="en-US" sz="1800">
            <a:latin typeface="+mj-lt"/>
          </a:endParaRPr>
        </a:p>
      </dgm:t>
    </dgm:pt>
    <dgm:pt modelId="{91969DED-4CB8-4A14-A50B-3F7B848E46B5}">
      <dgm:prSet phldrT="[Text]" phldr="0" custT="1"/>
      <dgm:spPr/>
      <dgm:t>
        <a:bodyPr/>
        <a:lstStyle/>
        <a:p>
          <a:pPr>
            <a:defRPr b="1"/>
          </a:pPr>
          <a:r>
            <a:rPr lang="en-US" sz="1800" dirty="0">
              <a:latin typeface="+mj-lt"/>
            </a:rPr>
            <a:t>Q4</a:t>
          </a:r>
        </a:p>
      </dgm:t>
    </dgm:pt>
    <dgm:pt modelId="{441CD73D-85E1-42A6-BCF8-362A3247E2F3}" type="parTrans" cxnId="{537F2ED0-8BD0-4AD5-B60D-89B660EDA1AC}">
      <dgm:prSet/>
      <dgm:spPr/>
      <dgm:t>
        <a:bodyPr/>
        <a:lstStyle/>
        <a:p>
          <a:endParaRPr lang="en-US" sz="1800">
            <a:latin typeface="+mj-lt"/>
          </a:endParaRPr>
        </a:p>
      </dgm:t>
    </dgm:pt>
    <dgm:pt modelId="{81CA8AA2-C0C3-4381-BA8B-413EDD578B83}" type="sibTrans" cxnId="{537F2ED0-8BD0-4AD5-B60D-89B660EDA1AC}">
      <dgm:prSet/>
      <dgm:spPr/>
      <dgm:t>
        <a:bodyPr/>
        <a:lstStyle/>
        <a:p>
          <a:endParaRPr lang="en-US" sz="1800">
            <a:latin typeface="+mj-lt"/>
          </a:endParaRPr>
        </a:p>
      </dgm:t>
    </dgm:pt>
    <dgm:pt modelId="{8A04F340-E8E1-4146-9905-E7ADCAEAABD7}">
      <dgm:prSet phldrT="[Text]" phldr="0" custT="1"/>
      <dgm:spPr/>
      <dgm:t>
        <a:bodyPr/>
        <a:lstStyle/>
        <a:p>
          <a:pPr algn="ctr"/>
          <a:r>
            <a:rPr lang="ko-KR" altLang="en-US" sz="2000" b="1" dirty="0">
              <a:solidFill>
                <a:srgbClr val="FF0000"/>
              </a:solidFill>
              <a:latin typeface="+mj-lt"/>
            </a:rPr>
            <a:t>문학적 단위</a:t>
          </a:r>
          <a:endParaRPr lang="en-US" sz="2000" b="1" dirty="0">
            <a:solidFill>
              <a:srgbClr val="FF0000"/>
            </a:solidFill>
            <a:latin typeface="+mj-lt"/>
          </a:endParaRPr>
        </a:p>
      </dgm:t>
    </dgm:pt>
    <dgm:pt modelId="{4EBD5EC2-45ED-4ED6-8376-97D155A911AE}" type="parTrans" cxnId="{E636BFFB-0404-4D4B-B3F0-C64FDFD9DDEF}">
      <dgm:prSet/>
      <dgm:spPr/>
      <dgm:t>
        <a:bodyPr/>
        <a:lstStyle/>
        <a:p>
          <a:endParaRPr lang="en-US" sz="1800">
            <a:latin typeface="+mj-lt"/>
          </a:endParaRPr>
        </a:p>
      </dgm:t>
    </dgm:pt>
    <dgm:pt modelId="{F9CD2A04-6A34-4104-A971-391788B88F55}" type="sibTrans" cxnId="{E636BFFB-0404-4D4B-B3F0-C64FDFD9DDEF}">
      <dgm:prSet/>
      <dgm:spPr/>
      <dgm:t>
        <a:bodyPr/>
        <a:lstStyle/>
        <a:p>
          <a:endParaRPr lang="en-US" sz="1800">
            <a:latin typeface="+mj-lt"/>
          </a:endParaRPr>
        </a:p>
      </dgm:t>
    </dgm:pt>
    <dgm:pt modelId="{3CC73758-10C1-47F8-AFA7-1A986D4DDD60}">
      <dgm:prSet phldrT="[Text]" phldr="0" custT="1"/>
      <dgm:spPr/>
      <dgm:t>
        <a:bodyPr/>
        <a:lstStyle/>
        <a:p>
          <a:pPr>
            <a:defRPr b="1"/>
          </a:pPr>
          <a:r>
            <a:rPr lang="en-US" sz="1800" dirty="0">
              <a:latin typeface="+mj-lt"/>
            </a:rPr>
            <a:t>Q1</a:t>
          </a:r>
        </a:p>
      </dgm:t>
    </dgm:pt>
    <dgm:pt modelId="{FF6AE4B6-4A2F-49EE-9316-9AF55E77838B}" type="parTrans" cxnId="{4A69F85D-5C15-48FD-893A-B3050E1BADEB}">
      <dgm:prSet/>
      <dgm:spPr/>
      <dgm:t>
        <a:bodyPr/>
        <a:lstStyle/>
        <a:p>
          <a:endParaRPr lang="en-US" sz="1800">
            <a:latin typeface="+mj-lt"/>
          </a:endParaRPr>
        </a:p>
      </dgm:t>
    </dgm:pt>
    <dgm:pt modelId="{D8170BBA-6035-4773-8431-FEDD687647FF}" type="sibTrans" cxnId="{4A69F85D-5C15-48FD-893A-B3050E1BADEB}">
      <dgm:prSet/>
      <dgm:spPr/>
      <dgm:t>
        <a:bodyPr/>
        <a:lstStyle/>
        <a:p>
          <a:endParaRPr lang="en-US" sz="1800">
            <a:latin typeface="+mj-lt"/>
          </a:endParaRPr>
        </a:p>
      </dgm:t>
    </dgm:pt>
    <dgm:pt modelId="{FD9CA14A-483C-4869-B0C1-7C5FB7EEDBCC}">
      <dgm:prSet phldrT="[Text]" phldr="0" custT="1"/>
      <dgm:spPr/>
      <dgm:t>
        <a:bodyPr/>
        <a:lstStyle/>
        <a:p>
          <a:pPr algn="ctr"/>
          <a:r>
            <a:rPr lang="ko-KR" altLang="en-US" sz="2000" b="1" dirty="0">
              <a:solidFill>
                <a:srgbClr val="FF0000"/>
              </a:solidFill>
              <a:latin typeface="+mn-ea"/>
              <a:ea typeface="+mn-ea"/>
            </a:rPr>
            <a:t>제 </a:t>
          </a:r>
          <a:r>
            <a:rPr lang="en-US" altLang="ko-KR" sz="2000" b="1" dirty="0">
              <a:solidFill>
                <a:srgbClr val="FF0000"/>
              </a:solidFill>
              <a:latin typeface="+mn-ea"/>
              <a:ea typeface="+mn-ea"/>
            </a:rPr>
            <a:t>7</a:t>
          </a:r>
          <a:r>
            <a:rPr lang="ko-KR" altLang="en-US" sz="2000" b="1" dirty="0">
              <a:solidFill>
                <a:srgbClr val="FF0000"/>
              </a:solidFill>
              <a:latin typeface="+mn-ea"/>
              <a:ea typeface="+mn-ea"/>
            </a:rPr>
            <a:t>일 안식</a:t>
          </a:r>
          <a:endParaRPr lang="en-US" altLang="ko-KR" sz="2000" b="1" dirty="0">
            <a:solidFill>
              <a:srgbClr val="FF0000"/>
            </a:solidFill>
            <a:latin typeface="+mn-ea"/>
            <a:ea typeface="+mn-ea"/>
          </a:endParaRPr>
        </a:p>
        <a:p>
          <a:pPr algn="ctr"/>
          <a:r>
            <a:rPr lang="en-US" sz="1800" dirty="0">
              <a:latin typeface="+mj-lt"/>
            </a:rPr>
            <a:t>(2:1-3) </a:t>
          </a:r>
        </a:p>
      </dgm:t>
    </dgm:pt>
    <dgm:pt modelId="{8182A92F-45BA-4CD1-8E43-0B0810A50FEB}" type="parTrans" cxnId="{5EDA943F-300F-408A-A52E-3D5140FD5C22}">
      <dgm:prSet/>
      <dgm:spPr/>
      <dgm:t>
        <a:bodyPr/>
        <a:lstStyle/>
        <a:p>
          <a:endParaRPr lang="en-US" sz="1800">
            <a:latin typeface="+mj-lt"/>
          </a:endParaRPr>
        </a:p>
      </dgm:t>
    </dgm:pt>
    <dgm:pt modelId="{914BB93C-EA8A-4B5B-8F06-30DA7C7F4B7B}" type="sibTrans" cxnId="{5EDA943F-300F-408A-A52E-3D5140FD5C22}">
      <dgm:prSet/>
      <dgm:spPr/>
      <dgm:t>
        <a:bodyPr/>
        <a:lstStyle/>
        <a:p>
          <a:endParaRPr lang="en-US" sz="1800">
            <a:latin typeface="+mj-lt"/>
          </a:endParaRPr>
        </a:p>
      </dgm:t>
    </dgm:pt>
    <dgm:pt modelId="{D2FE027B-4161-41E1-B4D4-02AECB2E3FA0}">
      <dgm:prSet phldrT="[Text]" phldr="0" custT="1"/>
      <dgm:spPr/>
      <dgm:t>
        <a:bodyPr/>
        <a:lstStyle/>
        <a:p>
          <a:pPr>
            <a:defRPr b="1"/>
          </a:pPr>
          <a:r>
            <a:rPr lang="en-US" sz="1800" dirty="0">
              <a:latin typeface="+mj-lt"/>
            </a:rPr>
            <a:t>Q2</a:t>
          </a:r>
        </a:p>
      </dgm:t>
    </dgm:pt>
    <dgm:pt modelId="{88680CFE-3CE0-4842-B3D3-716D3B671238}" type="parTrans" cxnId="{4F4F82A2-02F1-492B-96C1-46C070BEFCE3}">
      <dgm:prSet/>
      <dgm:spPr/>
      <dgm:t>
        <a:bodyPr/>
        <a:lstStyle/>
        <a:p>
          <a:endParaRPr lang="en-US" sz="1800">
            <a:latin typeface="+mj-lt"/>
          </a:endParaRPr>
        </a:p>
      </dgm:t>
    </dgm:pt>
    <dgm:pt modelId="{4D59E06B-629C-40B5-96D3-423B7A56C945}" type="sibTrans" cxnId="{4F4F82A2-02F1-492B-96C1-46C070BEFCE3}">
      <dgm:prSet/>
      <dgm:spPr/>
      <dgm:t>
        <a:bodyPr/>
        <a:lstStyle/>
        <a:p>
          <a:endParaRPr lang="en-US" sz="1800">
            <a:latin typeface="+mj-lt"/>
          </a:endParaRPr>
        </a:p>
      </dgm:t>
    </dgm:pt>
    <dgm:pt modelId="{2BE415B7-7185-4956-8487-237B40BC0EE5}">
      <dgm:prSet phldrT="[Text]" phldr="0" custT="1"/>
      <dgm:spPr/>
      <dgm:t>
        <a:bodyPr/>
        <a:lstStyle/>
        <a:p>
          <a:pPr algn="ctr"/>
          <a:r>
            <a:rPr lang="ko-KR" altLang="en-US" sz="2000" b="1" dirty="0">
              <a:solidFill>
                <a:srgbClr val="FF0000"/>
              </a:solidFill>
              <a:latin typeface="+mn-ea"/>
              <a:ea typeface="+mn-ea"/>
            </a:rPr>
            <a:t>안식일과 </a:t>
          </a:r>
          <a:endParaRPr lang="en-US" altLang="ko-KR" sz="2000" b="1" dirty="0">
            <a:solidFill>
              <a:srgbClr val="FF0000"/>
            </a:solidFill>
            <a:latin typeface="+mn-ea"/>
            <a:ea typeface="+mn-ea"/>
          </a:endParaRPr>
        </a:p>
        <a:p>
          <a:pPr algn="ctr"/>
          <a:r>
            <a:rPr lang="en-US" sz="2000" b="1" dirty="0">
              <a:solidFill>
                <a:srgbClr val="00B0F0"/>
              </a:solidFill>
              <a:latin typeface="+mn-ea"/>
              <a:ea typeface="+mn-ea"/>
            </a:rPr>
            <a:t>11</a:t>
          </a:r>
          <a:r>
            <a:rPr lang="ko-KR" altLang="en-US" sz="2000" b="1" dirty="0">
              <a:solidFill>
                <a:srgbClr val="00B0F0"/>
              </a:solidFill>
              <a:latin typeface="+mn-ea"/>
              <a:ea typeface="+mn-ea"/>
            </a:rPr>
            <a:t>개 톨레도트</a:t>
          </a:r>
          <a:endParaRPr lang="en-US" sz="2000" b="1" dirty="0">
            <a:solidFill>
              <a:srgbClr val="00B0F0"/>
            </a:solidFill>
            <a:latin typeface="+mn-ea"/>
            <a:ea typeface="+mn-ea"/>
          </a:endParaRPr>
        </a:p>
      </dgm:t>
    </dgm:pt>
    <dgm:pt modelId="{A38E847E-0D1D-4F40-9A71-4D5999ADE08B}" type="parTrans" cxnId="{CB32A309-9CA9-4554-941D-519A91A9E733}">
      <dgm:prSet/>
      <dgm:spPr/>
      <dgm:t>
        <a:bodyPr/>
        <a:lstStyle/>
        <a:p>
          <a:endParaRPr lang="en-US" sz="1800">
            <a:latin typeface="+mj-lt"/>
          </a:endParaRPr>
        </a:p>
      </dgm:t>
    </dgm:pt>
    <dgm:pt modelId="{F0D1C61C-E3F2-49BA-A2D8-C04A81308E5D}" type="sibTrans" cxnId="{CB32A309-9CA9-4554-941D-519A91A9E733}">
      <dgm:prSet/>
      <dgm:spPr/>
      <dgm:t>
        <a:bodyPr/>
        <a:lstStyle/>
        <a:p>
          <a:endParaRPr lang="en-US" sz="1800">
            <a:latin typeface="+mj-lt"/>
          </a:endParaRPr>
        </a:p>
      </dgm:t>
    </dgm:pt>
    <dgm:pt modelId="{9FFA803F-EA25-49D8-A073-96E9747E345F}" type="pres">
      <dgm:prSet presAssocID="{A66480AC-C0DE-4E5E-9ECD-9AE37E3FCB79}" presName="root" presStyleCnt="0">
        <dgm:presLayoutVars>
          <dgm:chMax/>
          <dgm:chPref/>
          <dgm:animLvl val="lvl"/>
        </dgm:presLayoutVars>
      </dgm:prSet>
      <dgm:spPr/>
    </dgm:pt>
    <dgm:pt modelId="{EE0E6265-BE99-48D1-8879-DB5A75D6D78E}" type="pres">
      <dgm:prSet presAssocID="{A66480AC-C0DE-4E5E-9ECD-9AE37E3FCB79}" presName="divider" presStyleLbl="fgAccFollowNode1" presStyleIdx="0" presStyleCnt="1"/>
      <dgm:spPr>
        <a:solidFill>
          <a:schemeClr val="lt1">
            <a:alpha val="90000"/>
            <a:tint val="40000"/>
            <a:hueOff val="0"/>
            <a:satOff val="0"/>
            <a:lumOff val="0"/>
            <a:alphaOff val="0"/>
          </a:schemeClr>
        </a:solidFill>
        <a:ln w="15875" cap="rnd" cmpd="sng" algn="ctr">
          <a:solidFill>
            <a:schemeClr val="accent4">
              <a:alpha val="90000"/>
              <a:hueOff val="0"/>
              <a:satOff val="0"/>
              <a:lumOff val="0"/>
              <a:alphaOff val="0"/>
            </a:schemeClr>
          </a:solidFill>
          <a:prstDash val="solid"/>
          <a:tailEnd type="triangle" w="lg" len="lg"/>
        </a:ln>
        <a:effectLst/>
      </dgm:spPr>
    </dgm:pt>
    <dgm:pt modelId="{BDA8F949-88B8-486D-9E41-ABA1463A8926}" type="pres">
      <dgm:prSet presAssocID="{A66480AC-C0DE-4E5E-9ECD-9AE37E3FCB79}" presName="nodes" presStyleCnt="0">
        <dgm:presLayoutVars>
          <dgm:chMax/>
          <dgm:chPref/>
          <dgm:animLvl val="lvl"/>
        </dgm:presLayoutVars>
      </dgm:prSet>
      <dgm:spPr/>
    </dgm:pt>
    <dgm:pt modelId="{A41AEE8D-8763-4311-BB07-B499A93D76EA}" type="pres">
      <dgm:prSet presAssocID="{A8C03FBB-4A75-4460-AEA6-DEAEB9C61496}" presName="composite" presStyleCnt="0"/>
      <dgm:spPr/>
    </dgm:pt>
    <dgm:pt modelId="{FE5C7F33-9326-49FB-89A3-8A20163AD994}" type="pres">
      <dgm:prSet presAssocID="{A8C03FBB-4A75-4460-AEA6-DEAEB9C61496}" presName="L1TextContainer" presStyleLbl="revTx" presStyleIdx="0" presStyleCnt="4">
        <dgm:presLayoutVars>
          <dgm:chMax val="1"/>
          <dgm:chPref val="1"/>
          <dgm:bulletEnabled val="1"/>
        </dgm:presLayoutVars>
      </dgm:prSet>
      <dgm:spPr/>
    </dgm:pt>
    <dgm:pt modelId="{C51067AB-548D-47E7-B9DD-C7A4C9600F8C}" type="pres">
      <dgm:prSet presAssocID="{A8C03FBB-4A75-4460-AEA6-DEAEB9C61496}" presName="L2TextContainerWrapper" presStyleCnt="0">
        <dgm:presLayoutVars>
          <dgm:chMax val="0"/>
          <dgm:chPref val="0"/>
          <dgm:bulletEnabled val="1"/>
        </dgm:presLayoutVars>
      </dgm:prSet>
      <dgm:spPr/>
    </dgm:pt>
    <dgm:pt modelId="{BA29120C-7C6B-4F62-9079-4AD528BC0744}" type="pres">
      <dgm:prSet presAssocID="{A8C03FBB-4A75-4460-AEA6-DEAEB9C61496}" presName="L2TextContainer" presStyleLbl="bgAcc1" presStyleIdx="0" presStyleCnt="4"/>
      <dgm:spPr/>
    </dgm:pt>
    <dgm:pt modelId="{617B6CDA-9351-44EF-9011-41758FE93851}" type="pres">
      <dgm:prSet presAssocID="{A8C03FBB-4A75-4460-AEA6-DEAEB9C61496}" presName="FlexibleEmptyPlaceHolder" presStyleCnt="0"/>
      <dgm:spPr/>
    </dgm:pt>
    <dgm:pt modelId="{A95DB80B-444A-4D69-B205-3A801BB8524A}" type="pres">
      <dgm:prSet presAssocID="{A8C03FBB-4A75-4460-AEA6-DEAEB9C61496}" presName="ConnectLine" presStyleLbl="sibTrans1D1" presStyleIdx="0" presStyleCnt="4"/>
      <dgm:spPr>
        <a:noFill/>
        <a:ln w="9525" cap="rnd" cmpd="sng" algn="ctr">
          <a:solidFill>
            <a:schemeClr val="accent4">
              <a:hueOff val="0"/>
              <a:satOff val="0"/>
              <a:lumOff val="0"/>
              <a:alphaOff val="0"/>
            </a:schemeClr>
          </a:solidFill>
          <a:prstDash val="dash"/>
        </a:ln>
        <a:effectLst/>
      </dgm:spPr>
    </dgm:pt>
    <dgm:pt modelId="{FA19A0AA-8B0B-4AA8-A80D-08CFFDD3F112}" type="pres">
      <dgm:prSet presAssocID="{A8C03FBB-4A75-4460-AEA6-DEAEB9C61496}" presName="ConnectorPoint" presStyleLbl="alignNode1" presStyleIdx="0" presStyleCnt="4"/>
      <dgm:spPr/>
    </dgm:pt>
    <dgm:pt modelId="{C298CC98-EF08-4D23-94A2-F58DEE6D7DE4}" type="pres">
      <dgm:prSet presAssocID="{A8C03FBB-4A75-4460-AEA6-DEAEB9C61496}" presName="EmptyPlaceHolder" presStyleCnt="0"/>
      <dgm:spPr/>
    </dgm:pt>
    <dgm:pt modelId="{F3D981F8-7433-4E93-99E6-2B447306B973}" type="pres">
      <dgm:prSet presAssocID="{67361508-930A-4A23-8CFC-BB56DA645C3C}" presName="spaceBetweenRectangles" presStyleCnt="0"/>
      <dgm:spPr/>
    </dgm:pt>
    <dgm:pt modelId="{7D29DFA7-018B-45C9-AC1C-5CFC82FEE150}" type="pres">
      <dgm:prSet presAssocID="{91969DED-4CB8-4A14-A50B-3F7B848E46B5}" presName="composite" presStyleCnt="0"/>
      <dgm:spPr/>
    </dgm:pt>
    <dgm:pt modelId="{60D0713D-AF69-4AF8-B071-F65622790886}" type="pres">
      <dgm:prSet presAssocID="{91969DED-4CB8-4A14-A50B-3F7B848E46B5}" presName="L1TextContainer" presStyleLbl="revTx" presStyleIdx="1" presStyleCnt="4">
        <dgm:presLayoutVars>
          <dgm:chMax val="1"/>
          <dgm:chPref val="1"/>
          <dgm:bulletEnabled val="1"/>
        </dgm:presLayoutVars>
      </dgm:prSet>
      <dgm:spPr/>
    </dgm:pt>
    <dgm:pt modelId="{5DAA1547-FEA7-4F69-96D3-0E3A07601B1E}" type="pres">
      <dgm:prSet presAssocID="{91969DED-4CB8-4A14-A50B-3F7B848E46B5}" presName="L2TextContainerWrapper" presStyleCnt="0">
        <dgm:presLayoutVars>
          <dgm:chMax val="0"/>
          <dgm:chPref val="0"/>
          <dgm:bulletEnabled val="1"/>
        </dgm:presLayoutVars>
      </dgm:prSet>
      <dgm:spPr/>
    </dgm:pt>
    <dgm:pt modelId="{DADAA0C9-3E42-4088-8622-30E9F6EA139A}" type="pres">
      <dgm:prSet presAssocID="{91969DED-4CB8-4A14-A50B-3F7B848E46B5}" presName="L2TextContainer" presStyleLbl="bgAcc1" presStyleIdx="1" presStyleCnt="4" custLinFactNeighborX="-2460" custLinFactNeighborY="-2010"/>
      <dgm:spPr/>
    </dgm:pt>
    <dgm:pt modelId="{D2E61EE0-F306-43AF-AFF9-74A14B9CF379}" type="pres">
      <dgm:prSet presAssocID="{91969DED-4CB8-4A14-A50B-3F7B848E46B5}" presName="FlexibleEmptyPlaceHolder" presStyleCnt="0"/>
      <dgm:spPr/>
    </dgm:pt>
    <dgm:pt modelId="{DBD74D6B-057A-432C-9067-BF618C19EB2A}" type="pres">
      <dgm:prSet presAssocID="{91969DED-4CB8-4A14-A50B-3F7B848E46B5}" presName="ConnectLine" presStyleLbl="sibTrans1D1" presStyleIdx="1" presStyleCnt="4"/>
      <dgm:spPr>
        <a:noFill/>
        <a:ln w="9525" cap="rnd" cmpd="sng" algn="ctr">
          <a:solidFill>
            <a:schemeClr val="accent4">
              <a:hueOff val="0"/>
              <a:satOff val="0"/>
              <a:lumOff val="0"/>
              <a:alphaOff val="0"/>
            </a:schemeClr>
          </a:solidFill>
          <a:prstDash val="dash"/>
        </a:ln>
        <a:effectLst/>
      </dgm:spPr>
    </dgm:pt>
    <dgm:pt modelId="{0F979253-FD39-4920-BFCA-78C564B167EA}" type="pres">
      <dgm:prSet presAssocID="{91969DED-4CB8-4A14-A50B-3F7B848E46B5}" presName="ConnectorPoint" presStyleLbl="alignNode1" presStyleIdx="1" presStyleCnt="4"/>
      <dgm:spPr/>
    </dgm:pt>
    <dgm:pt modelId="{C9B4B298-E04C-4317-856D-E345FE5EC64B}" type="pres">
      <dgm:prSet presAssocID="{91969DED-4CB8-4A14-A50B-3F7B848E46B5}" presName="EmptyPlaceHolder" presStyleCnt="0"/>
      <dgm:spPr/>
    </dgm:pt>
    <dgm:pt modelId="{9B636147-AF19-40E0-BE7D-3BE8148CC024}" type="pres">
      <dgm:prSet presAssocID="{81CA8AA2-C0C3-4381-BA8B-413EDD578B83}" presName="spaceBetweenRectangles" presStyleCnt="0"/>
      <dgm:spPr/>
    </dgm:pt>
    <dgm:pt modelId="{76CB18D4-86E2-467C-A2CF-3ED9EFE66BEA}" type="pres">
      <dgm:prSet presAssocID="{3CC73758-10C1-47F8-AFA7-1A986D4DDD60}" presName="composite" presStyleCnt="0"/>
      <dgm:spPr/>
    </dgm:pt>
    <dgm:pt modelId="{E712D073-0B15-4887-9DCE-A27BCACBC178}" type="pres">
      <dgm:prSet presAssocID="{3CC73758-10C1-47F8-AFA7-1A986D4DDD60}" presName="L1TextContainer" presStyleLbl="revTx" presStyleIdx="2" presStyleCnt="4">
        <dgm:presLayoutVars>
          <dgm:chMax val="1"/>
          <dgm:chPref val="1"/>
          <dgm:bulletEnabled val="1"/>
        </dgm:presLayoutVars>
      </dgm:prSet>
      <dgm:spPr/>
    </dgm:pt>
    <dgm:pt modelId="{4C57E835-21E8-44E9-8CE3-1E2D478ECB2B}" type="pres">
      <dgm:prSet presAssocID="{3CC73758-10C1-47F8-AFA7-1A986D4DDD60}" presName="L2TextContainerWrapper" presStyleCnt="0">
        <dgm:presLayoutVars>
          <dgm:chMax val="0"/>
          <dgm:chPref val="0"/>
          <dgm:bulletEnabled val="1"/>
        </dgm:presLayoutVars>
      </dgm:prSet>
      <dgm:spPr/>
    </dgm:pt>
    <dgm:pt modelId="{E0D48281-565D-47A3-9B6C-576231178549}" type="pres">
      <dgm:prSet presAssocID="{3CC73758-10C1-47F8-AFA7-1A986D4DDD60}" presName="L2TextContainer" presStyleLbl="bgAcc1" presStyleIdx="2" presStyleCnt="4"/>
      <dgm:spPr/>
    </dgm:pt>
    <dgm:pt modelId="{E0365E95-CAD6-4660-956D-E490447A5CB4}" type="pres">
      <dgm:prSet presAssocID="{3CC73758-10C1-47F8-AFA7-1A986D4DDD60}" presName="FlexibleEmptyPlaceHolder" presStyleCnt="0"/>
      <dgm:spPr/>
    </dgm:pt>
    <dgm:pt modelId="{DCAE8A46-752C-4E82-84CE-E790E1F2918E}" type="pres">
      <dgm:prSet presAssocID="{3CC73758-10C1-47F8-AFA7-1A986D4DDD60}" presName="ConnectLine" presStyleLbl="sibTrans1D1" presStyleIdx="2" presStyleCnt="4"/>
      <dgm:spPr>
        <a:noFill/>
        <a:ln w="9525" cap="rnd" cmpd="sng" algn="ctr">
          <a:solidFill>
            <a:schemeClr val="accent4">
              <a:hueOff val="0"/>
              <a:satOff val="0"/>
              <a:lumOff val="0"/>
              <a:alphaOff val="0"/>
            </a:schemeClr>
          </a:solidFill>
          <a:prstDash val="dash"/>
        </a:ln>
        <a:effectLst/>
      </dgm:spPr>
    </dgm:pt>
    <dgm:pt modelId="{B6459BF8-D2C3-4018-9C28-98667DC203F4}" type="pres">
      <dgm:prSet presAssocID="{3CC73758-10C1-47F8-AFA7-1A986D4DDD60}" presName="ConnectorPoint" presStyleLbl="alignNode1" presStyleIdx="2" presStyleCnt="4"/>
      <dgm:spPr/>
    </dgm:pt>
    <dgm:pt modelId="{EAB0CCC2-BFF9-432D-BA8E-7ECAF2D92AF2}" type="pres">
      <dgm:prSet presAssocID="{3CC73758-10C1-47F8-AFA7-1A986D4DDD60}" presName="EmptyPlaceHolder" presStyleCnt="0"/>
      <dgm:spPr/>
    </dgm:pt>
    <dgm:pt modelId="{07073103-04B7-4C74-9AC8-048764100B10}" type="pres">
      <dgm:prSet presAssocID="{D8170BBA-6035-4773-8431-FEDD687647FF}" presName="spaceBetweenRectangles" presStyleCnt="0"/>
      <dgm:spPr/>
    </dgm:pt>
    <dgm:pt modelId="{C68762A5-E9DF-484F-B385-6C7E07325E98}" type="pres">
      <dgm:prSet presAssocID="{D2FE027B-4161-41E1-B4D4-02AECB2E3FA0}" presName="composite" presStyleCnt="0"/>
      <dgm:spPr/>
    </dgm:pt>
    <dgm:pt modelId="{F782935D-BBBD-4420-826A-F71C517659B6}" type="pres">
      <dgm:prSet presAssocID="{D2FE027B-4161-41E1-B4D4-02AECB2E3FA0}" presName="L1TextContainer" presStyleLbl="revTx" presStyleIdx="3" presStyleCnt="4">
        <dgm:presLayoutVars>
          <dgm:chMax val="1"/>
          <dgm:chPref val="1"/>
          <dgm:bulletEnabled val="1"/>
        </dgm:presLayoutVars>
      </dgm:prSet>
      <dgm:spPr/>
    </dgm:pt>
    <dgm:pt modelId="{3C71E446-482E-4CAC-8D42-2D4AC020412B}" type="pres">
      <dgm:prSet presAssocID="{D2FE027B-4161-41E1-B4D4-02AECB2E3FA0}" presName="L2TextContainerWrapper" presStyleCnt="0">
        <dgm:presLayoutVars>
          <dgm:chMax val="0"/>
          <dgm:chPref val="0"/>
          <dgm:bulletEnabled val="1"/>
        </dgm:presLayoutVars>
      </dgm:prSet>
      <dgm:spPr/>
    </dgm:pt>
    <dgm:pt modelId="{6C3A59BD-6D45-4573-B098-8CB5207F194D}" type="pres">
      <dgm:prSet presAssocID="{D2FE027B-4161-41E1-B4D4-02AECB2E3FA0}" presName="L2TextContainer" presStyleLbl="bgAcc1" presStyleIdx="3" presStyleCnt="4" custLinFactNeighborX="-3229" custLinFactNeighborY="-1693"/>
      <dgm:spPr/>
    </dgm:pt>
    <dgm:pt modelId="{8EB042C8-D666-4667-A1E4-E0C87151B72F}" type="pres">
      <dgm:prSet presAssocID="{D2FE027B-4161-41E1-B4D4-02AECB2E3FA0}" presName="FlexibleEmptyPlaceHolder" presStyleCnt="0"/>
      <dgm:spPr/>
    </dgm:pt>
    <dgm:pt modelId="{086FB9B1-82B2-4197-8B33-6E7FF94F8D2E}" type="pres">
      <dgm:prSet presAssocID="{D2FE027B-4161-41E1-B4D4-02AECB2E3FA0}" presName="ConnectLine" presStyleLbl="sibTrans1D1" presStyleIdx="3" presStyleCnt="4"/>
      <dgm:spPr>
        <a:noFill/>
        <a:ln w="9525" cap="rnd" cmpd="sng" algn="ctr">
          <a:solidFill>
            <a:schemeClr val="accent4">
              <a:hueOff val="0"/>
              <a:satOff val="0"/>
              <a:lumOff val="0"/>
              <a:alphaOff val="0"/>
            </a:schemeClr>
          </a:solidFill>
          <a:prstDash val="dash"/>
        </a:ln>
        <a:effectLst/>
      </dgm:spPr>
    </dgm:pt>
    <dgm:pt modelId="{3F359E8B-7C7E-4FD9-B106-36CCBFC731D5}" type="pres">
      <dgm:prSet presAssocID="{D2FE027B-4161-41E1-B4D4-02AECB2E3FA0}" presName="ConnectorPoint" presStyleLbl="alignNode1" presStyleIdx="3" presStyleCnt="4"/>
      <dgm:spPr/>
    </dgm:pt>
    <dgm:pt modelId="{34434334-A935-4057-946F-93B826088F38}" type="pres">
      <dgm:prSet presAssocID="{D2FE027B-4161-41E1-B4D4-02AECB2E3FA0}" presName="EmptyPlaceHolder" presStyleCnt="0"/>
      <dgm:spPr/>
    </dgm:pt>
  </dgm:ptLst>
  <dgm:cxnLst>
    <dgm:cxn modelId="{CB32A309-9CA9-4554-941D-519A91A9E733}" srcId="{D2FE027B-4161-41E1-B4D4-02AECB2E3FA0}" destId="{2BE415B7-7185-4956-8487-237B40BC0EE5}" srcOrd="0" destOrd="0" parTransId="{A38E847E-0D1D-4F40-9A71-4D5999ADE08B}" sibTransId="{F0D1C61C-E3F2-49BA-A2D8-C04A81308E5D}"/>
    <dgm:cxn modelId="{64516513-C9B3-4B52-A434-6178ACAB3599}" type="presOf" srcId="{91969DED-4CB8-4A14-A50B-3F7B848E46B5}" destId="{60D0713D-AF69-4AF8-B071-F65622790886}" srcOrd="0" destOrd="0" presId="urn:microsoft.com/office/officeart/2016/7/layout/BasicTimeline"/>
    <dgm:cxn modelId="{3760A536-08D8-4D45-9A8D-A21E58E17F8A}" type="presOf" srcId="{D2FE027B-4161-41E1-B4D4-02AECB2E3FA0}" destId="{F782935D-BBBD-4420-826A-F71C517659B6}" srcOrd="0" destOrd="0" presId="urn:microsoft.com/office/officeart/2016/7/layout/BasicTimeline"/>
    <dgm:cxn modelId="{5EDA943F-300F-408A-A52E-3D5140FD5C22}" srcId="{3CC73758-10C1-47F8-AFA7-1A986D4DDD60}" destId="{FD9CA14A-483C-4869-B0C1-7C5FB7EEDBCC}" srcOrd="0" destOrd="0" parTransId="{8182A92F-45BA-4CD1-8E43-0B0810A50FEB}" sibTransId="{914BB93C-EA8A-4B5B-8F06-30DA7C7F4B7B}"/>
    <dgm:cxn modelId="{4A69F85D-5C15-48FD-893A-B3050E1BADEB}" srcId="{A66480AC-C0DE-4E5E-9ECD-9AE37E3FCB79}" destId="{3CC73758-10C1-47F8-AFA7-1A986D4DDD60}" srcOrd="2" destOrd="0" parTransId="{FF6AE4B6-4A2F-49EE-9316-9AF55E77838B}" sibTransId="{D8170BBA-6035-4773-8431-FEDD687647FF}"/>
    <dgm:cxn modelId="{D3D81948-D963-4D1E-AE16-9705EAF510FC}" srcId="{A66480AC-C0DE-4E5E-9ECD-9AE37E3FCB79}" destId="{A8C03FBB-4A75-4460-AEA6-DEAEB9C61496}" srcOrd="0" destOrd="0" parTransId="{4E972F7F-4B1B-47AA-A25B-1FFC561F1C76}" sibTransId="{67361508-930A-4A23-8CFC-BB56DA645C3C}"/>
    <dgm:cxn modelId="{41643976-DEF5-44B7-B9E7-888F3AEFC45F}" type="presOf" srcId="{3CC73758-10C1-47F8-AFA7-1A986D4DDD60}" destId="{E712D073-0B15-4887-9DCE-A27BCACBC178}" srcOrd="0" destOrd="0" presId="urn:microsoft.com/office/officeart/2016/7/layout/BasicTimeline"/>
    <dgm:cxn modelId="{2D36C892-88AC-490F-8E33-2C73C0E22FF5}" type="presOf" srcId="{2BE415B7-7185-4956-8487-237B40BC0EE5}" destId="{6C3A59BD-6D45-4573-B098-8CB5207F194D}" srcOrd="0" destOrd="0" presId="urn:microsoft.com/office/officeart/2016/7/layout/BasicTimeline"/>
    <dgm:cxn modelId="{E5C7B693-D4EE-4A4E-97D1-4621CA0D3E91}" type="presOf" srcId="{A8C03FBB-4A75-4460-AEA6-DEAEB9C61496}" destId="{FE5C7F33-9326-49FB-89A3-8A20163AD994}" srcOrd="0" destOrd="0" presId="urn:microsoft.com/office/officeart/2016/7/layout/BasicTimeline"/>
    <dgm:cxn modelId="{4F4F82A2-02F1-492B-96C1-46C070BEFCE3}" srcId="{A66480AC-C0DE-4E5E-9ECD-9AE37E3FCB79}" destId="{D2FE027B-4161-41E1-B4D4-02AECB2E3FA0}" srcOrd="3" destOrd="0" parTransId="{88680CFE-3CE0-4842-B3D3-716D3B671238}" sibTransId="{4D59E06B-629C-40B5-96D3-423B7A56C945}"/>
    <dgm:cxn modelId="{4CE397A6-DB48-4AAE-BCFB-3D992789379D}" type="presOf" srcId="{5E71F362-34DF-4EEC-92A3-0EFE450E05E4}" destId="{BA29120C-7C6B-4F62-9079-4AD528BC0744}" srcOrd="0" destOrd="0" presId="urn:microsoft.com/office/officeart/2016/7/layout/BasicTimeline"/>
    <dgm:cxn modelId="{B99CA6C9-28D1-4DDB-B8EC-AED73AD115CA}" srcId="{A8C03FBB-4A75-4460-AEA6-DEAEB9C61496}" destId="{5E71F362-34DF-4EEC-92A3-0EFE450E05E4}" srcOrd="0" destOrd="0" parTransId="{8E5EE4D1-908E-455C-B8B3-281AD42DEC9A}" sibTransId="{B208B24A-E9FD-40A9-B764-FB7C2B7ED8B9}"/>
    <dgm:cxn modelId="{537F2ED0-8BD0-4AD5-B60D-89B660EDA1AC}" srcId="{A66480AC-C0DE-4E5E-9ECD-9AE37E3FCB79}" destId="{91969DED-4CB8-4A14-A50B-3F7B848E46B5}" srcOrd="1" destOrd="0" parTransId="{441CD73D-85E1-42A6-BCF8-362A3247E2F3}" sibTransId="{81CA8AA2-C0C3-4381-BA8B-413EDD578B83}"/>
    <dgm:cxn modelId="{403E30EA-CA23-4A5A-9D22-DF82F93CFF08}" type="presOf" srcId="{A66480AC-C0DE-4E5E-9ECD-9AE37E3FCB79}" destId="{9FFA803F-EA25-49D8-A073-96E9747E345F}" srcOrd="0" destOrd="0" presId="urn:microsoft.com/office/officeart/2016/7/layout/BasicTimeline"/>
    <dgm:cxn modelId="{252B4FF4-6466-43C7-8436-08B55881B5BC}" type="presOf" srcId="{FD9CA14A-483C-4869-B0C1-7C5FB7EEDBCC}" destId="{E0D48281-565D-47A3-9B6C-576231178549}" srcOrd="0" destOrd="0" presId="urn:microsoft.com/office/officeart/2016/7/layout/BasicTimeline"/>
    <dgm:cxn modelId="{9488AFF6-9066-454E-B3C3-57C8BC68F549}" type="presOf" srcId="{8A04F340-E8E1-4146-9905-E7ADCAEAABD7}" destId="{DADAA0C9-3E42-4088-8622-30E9F6EA139A}" srcOrd="0" destOrd="0" presId="urn:microsoft.com/office/officeart/2016/7/layout/BasicTimeline"/>
    <dgm:cxn modelId="{E636BFFB-0404-4D4B-B3F0-C64FDFD9DDEF}" srcId="{91969DED-4CB8-4A14-A50B-3F7B848E46B5}" destId="{8A04F340-E8E1-4146-9905-E7ADCAEAABD7}" srcOrd="0" destOrd="0" parTransId="{4EBD5EC2-45ED-4ED6-8376-97D155A911AE}" sibTransId="{F9CD2A04-6A34-4104-A971-391788B88F55}"/>
    <dgm:cxn modelId="{9C5E351C-4F83-42C9-8766-363923817116}" type="presParOf" srcId="{9FFA803F-EA25-49D8-A073-96E9747E345F}" destId="{EE0E6265-BE99-48D1-8879-DB5A75D6D78E}" srcOrd="0" destOrd="0" presId="urn:microsoft.com/office/officeart/2016/7/layout/BasicTimeline"/>
    <dgm:cxn modelId="{F4A239D2-791C-4FA7-8885-B0E1A7FEAC48}" type="presParOf" srcId="{9FFA803F-EA25-49D8-A073-96E9747E345F}" destId="{BDA8F949-88B8-486D-9E41-ABA1463A8926}" srcOrd="1" destOrd="0" presId="urn:microsoft.com/office/officeart/2016/7/layout/BasicTimeline"/>
    <dgm:cxn modelId="{14D4DBE1-C56F-48BE-A66B-2B0E85E7B755}" type="presParOf" srcId="{BDA8F949-88B8-486D-9E41-ABA1463A8926}" destId="{A41AEE8D-8763-4311-BB07-B499A93D76EA}" srcOrd="0" destOrd="0" presId="urn:microsoft.com/office/officeart/2016/7/layout/BasicTimeline"/>
    <dgm:cxn modelId="{2868F0B4-2D8C-4E60-A800-D7753FFE1445}" type="presParOf" srcId="{A41AEE8D-8763-4311-BB07-B499A93D76EA}" destId="{FE5C7F33-9326-49FB-89A3-8A20163AD994}" srcOrd="0" destOrd="0" presId="urn:microsoft.com/office/officeart/2016/7/layout/BasicTimeline"/>
    <dgm:cxn modelId="{6F72394A-7E16-45AE-B5C9-6D1224450F0E}" type="presParOf" srcId="{A41AEE8D-8763-4311-BB07-B499A93D76EA}" destId="{C51067AB-548D-47E7-B9DD-C7A4C9600F8C}" srcOrd="1" destOrd="0" presId="urn:microsoft.com/office/officeart/2016/7/layout/BasicTimeline"/>
    <dgm:cxn modelId="{2BF023E2-BD82-4543-9797-FF9FAF55B2A5}" type="presParOf" srcId="{C51067AB-548D-47E7-B9DD-C7A4C9600F8C}" destId="{BA29120C-7C6B-4F62-9079-4AD528BC0744}" srcOrd="0" destOrd="0" presId="urn:microsoft.com/office/officeart/2016/7/layout/BasicTimeline"/>
    <dgm:cxn modelId="{2E1DF8FC-1E3D-407B-8B7F-074787FD4D73}" type="presParOf" srcId="{C51067AB-548D-47E7-B9DD-C7A4C9600F8C}" destId="{617B6CDA-9351-44EF-9011-41758FE93851}" srcOrd="1" destOrd="0" presId="urn:microsoft.com/office/officeart/2016/7/layout/BasicTimeline"/>
    <dgm:cxn modelId="{4C3C8707-33EB-4053-85D9-0C1CF04E32CD}" type="presParOf" srcId="{A41AEE8D-8763-4311-BB07-B499A93D76EA}" destId="{A95DB80B-444A-4D69-B205-3A801BB8524A}" srcOrd="2" destOrd="0" presId="urn:microsoft.com/office/officeart/2016/7/layout/BasicTimeline"/>
    <dgm:cxn modelId="{1FE3BD8D-0AF3-46A6-AB51-EDAEC9EB4D89}" type="presParOf" srcId="{A41AEE8D-8763-4311-BB07-B499A93D76EA}" destId="{FA19A0AA-8B0B-4AA8-A80D-08CFFDD3F112}" srcOrd="3" destOrd="0" presId="urn:microsoft.com/office/officeart/2016/7/layout/BasicTimeline"/>
    <dgm:cxn modelId="{B5FDF500-80BD-45C8-BBEB-575AA1DAADE7}" type="presParOf" srcId="{A41AEE8D-8763-4311-BB07-B499A93D76EA}" destId="{C298CC98-EF08-4D23-94A2-F58DEE6D7DE4}" srcOrd="4" destOrd="0" presId="urn:microsoft.com/office/officeart/2016/7/layout/BasicTimeline"/>
    <dgm:cxn modelId="{90EDA9D9-5363-433C-811E-5513B52588D1}" type="presParOf" srcId="{BDA8F949-88B8-486D-9E41-ABA1463A8926}" destId="{F3D981F8-7433-4E93-99E6-2B447306B973}" srcOrd="1" destOrd="0" presId="urn:microsoft.com/office/officeart/2016/7/layout/BasicTimeline"/>
    <dgm:cxn modelId="{7935889E-4736-4C7F-8622-A330C126F16B}" type="presParOf" srcId="{BDA8F949-88B8-486D-9E41-ABA1463A8926}" destId="{7D29DFA7-018B-45C9-AC1C-5CFC82FEE150}" srcOrd="2" destOrd="0" presId="urn:microsoft.com/office/officeart/2016/7/layout/BasicTimeline"/>
    <dgm:cxn modelId="{EB2658D4-3F40-4748-AE39-624B8E620A96}" type="presParOf" srcId="{7D29DFA7-018B-45C9-AC1C-5CFC82FEE150}" destId="{60D0713D-AF69-4AF8-B071-F65622790886}" srcOrd="0" destOrd="0" presId="urn:microsoft.com/office/officeart/2016/7/layout/BasicTimeline"/>
    <dgm:cxn modelId="{51E99B0B-8CC3-4BC2-8250-4C73AF5F12E8}" type="presParOf" srcId="{7D29DFA7-018B-45C9-AC1C-5CFC82FEE150}" destId="{5DAA1547-FEA7-4F69-96D3-0E3A07601B1E}" srcOrd="1" destOrd="0" presId="urn:microsoft.com/office/officeart/2016/7/layout/BasicTimeline"/>
    <dgm:cxn modelId="{9826AAC2-4AE6-4C22-826D-5672547E59BD}" type="presParOf" srcId="{5DAA1547-FEA7-4F69-96D3-0E3A07601B1E}" destId="{DADAA0C9-3E42-4088-8622-30E9F6EA139A}" srcOrd="0" destOrd="0" presId="urn:microsoft.com/office/officeart/2016/7/layout/BasicTimeline"/>
    <dgm:cxn modelId="{EC270DFB-5C5B-40C9-8196-FC46A9C21D19}" type="presParOf" srcId="{5DAA1547-FEA7-4F69-96D3-0E3A07601B1E}" destId="{D2E61EE0-F306-43AF-AFF9-74A14B9CF379}" srcOrd="1" destOrd="0" presId="urn:microsoft.com/office/officeart/2016/7/layout/BasicTimeline"/>
    <dgm:cxn modelId="{CB792D24-F02F-48C4-AC1D-366893851161}" type="presParOf" srcId="{7D29DFA7-018B-45C9-AC1C-5CFC82FEE150}" destId="{DBD74D6B-057A-432C-9067-BF618C19EB2A}" srcOrd="2" destOrd="0" presId="urn:microsoft.com/office/officeart/2016/7/layout/BasicTimeline"/>
    <dgm:cxn modelId="{0B13E8C1-0B1E-425B-8D83-92D34782753B}" type="presParOf" srcId="{7D29DFA7-018B-45C9-AC1C-5CFC82FEE150}" destId="{0F979253-FD39-4920-BFCA-78C564B167EA}" srcOrd="3" destOrd="0" presId="urn:microsoft.com/office/officeart/2016/7/layout/BasicTimeline"/>
    <dgm:cxn modelId="{6B60A5F4-2BAC-4F3F-A227-CB4F69F166D3}" type="presParOf" srcId="{7D29DFA7-018B-45C9-AC1C-5CFC82FEE150}" destId="{C9B4B298-E04C-4317-856D-E345FE5EC64B}" srcOrd="4" destOrd="0" presId="urn:microsoft.com/office/officeart/2016/7/layout/BasicTimeline"/>
    <dgm:cxn modelId="{F632D135-41E2-43A9-9B84-8A9C50BA663F}" type="presParOf" srcId="{BDA8F949-88B8-486D-9E41-ABA1463A8926}" destId="{9B636147-AF19-40E0-BE7D-3BE8148CC024}" srcOrd="3" destOrd="0" presId="urn:microsoft.com/office/officeart/2016/7/layout/BasicTimeline"/>
    <dgm:cxn modelId="{3411521A-E802-4A42-B7EC-D46E6B3B7C96}" type="presParOf" srcId="{BDA8F949-88B8-486D-9E41-ABA1463A8926}" destId="{76CB18D4-86E2-467C-A2CF-3ED9EFE66BEA}" srcOrd="4" destOrd="0" presId="urn:microsoft.com/office/officeart/2016/7/layout/BasicTimeline"/>
    <dgm:cxn modelId="{88CD890C-B8E8-4CDA-B032-3A9A3F32FD79}" type="presParOf" srcId="{76CB18D4-86E2-467C-A2CF-3ED9EFE66BEA}" destId="{E712D073-0B15-4887-9DCE-A27BCACBC178}" srcOrd="0" destOrd="0" presId="urn:microsoft.com/office/officeart/2016/7/layout/BasicTimeline"/>
    <dgm:cxn modelId="{AB1754FF-81F0-4ADB-A662-440DA0FBE430}" type="presParOf" srcId="{76CB18D4-86E2-467C-A2CF-3ED9EFE66BEA}" destId="{4C57E835-21E8-44E9-8CE3-1E2D478ECB2B}" srcOrd="1" destOrd="0" presId="urn:microsoft.com/office/officeart/2016/7/layout/BasicTimeline"/>
    <dgm:cxn modelId="{03EB58B1-E5D1-49BD-8FE7-FF1A8E5CDD51}" type="presParOf" srcId="{4C57E835-21E8-44E9-8CE3-1E2D478ECB2B}" destId="{E0D48281-565D-47A3-9B6C-576231178549}" srcOrd="0" destOrd="0" presId="urn:microsoft.com/office/officeart/2016/7/layout/BasicTimeline"/>
    <dgm:cxn modelId="{C7D8A92C-6CBF-4FA3-931B-5668E18C280C}" type="presParOf" srcId="{4C57E835-21E8-44E9-8CE3-1E2D478ECB2B}" destId="{E0365E95-CAD6-4660-956D-E490447A5CB4}" srcOrd="1" destOrd="0" presId="urn:microsoft.com/office/officeart/2016/7/layout/BasicTimeline"/>
    <dgm:cxn modelId="{57009207-8976-4EFD-876A-EF1C91AB599A}" type="presParOf" srcId="{76CB18D4-86E2-467C-A2CF-3ED9EFE66BEA}" destId="{DCAE8A46-752C-4E82-84CE-E790E1F2918E}" srcOrd="2" destOrd="0" presId="urn:microsoft.com/office/officeart/2016/7/layout/BasicTimeline"/>
    <dgm:cxn modelId="{A5FB4889-2275-4DD2-ADF0-583A5D1AE1ED}" type="presParOf" srcId="{76CB18D4-86E2-467C-A2CF-3ED9EFE66BEA}" destId="{B6459BF8-D2C3-4018-9C28-98667DC203F4}" srcOrd="3" destOrd="0" presId="urn:microsoft.com/office/officeart/2016/7/layout/BasicTimeline"/>
    <dgm:cxn modelId="{8B3418BE-680A-4C04-AD26-F21B02D832B0}" type="presParOf" srcId="{76CB18D4-86E2-467C-A2CF-3ED9EFE66BEA}" destId="{EAB0CCC2-BFF9-432D-BA8E-7ECAF2D92AF2}" srcOrd="4" destOrd="0" presId="urn:microsoft.com/office/officeart/2016/7/layout/BasicTimeline"/>
    <dgm:cxn modelId="{A9042F53-7838-4B89-A14A-DC86E7759451}" type="presParOf" srcId="{BDA8F949-88B8-486D-9E41-ABA1463A8926}" destId="{07073103-04B7-4C74-9AC8-048764100B10}" srcOrd="5" destOrd="0" presId="urn:microsoft.com/office/officeart/2016/7/layout/BasicTimeline"/>
    <dgm:cxn modelId="{5290B18C-985B-476F-80AB-B000D2E28F60}" type="presParOf" srcId="{BDA8F949-88B8-486D-9E41-ABA1463A8926}" destId="{C68762A5-E9DF-484F-B385-6C7E07325E98}" srcOrd="6" destOrd="0" presId="urn:microsoft.com/office/officeart/2016/7/layout/BasicTimeline"/>
    <dgm:cxn modelId="{819C616E-63F8-4599-9A66-512521E8E9F5}" type="presParOf" srcId="{C68762A5-E9DF-484F-B385-6C7E07325E98}" destId="{F782935D-BBBD-4420-826A-F71C517659B6}" srcOrd="0" destOrd="0" presId="urn:microsoft.com/office/officeart/2016/7/layout/BasicTimeline"/>
    <dgm:cxn modelId="{8C54E232-1B89-4DC9-8E05-4736E6F4C528}" type="presParOf" srcId="{C68762A5-E9DF-484F-B385-6C7E07325E98}" destId="{3C71E446-482E-4CAC-8D42-2D4AC020412B}" srcOrd="1" destOrd="0" presId="urn:microsoft.com/office/officeart/2016/7/layout/BasicTimeline"/>
    <dgm:cxn modelId="{BC353777-539A-4864-BB21-346D8C4360C1}" type="presParOf" srcId="{3C71E446-482E-4CAC-8D42-2D4AC020412B}" destId="{6C3A59BD-6D45-4573-B098-8CB5207F194D}" srcOrd="0" destOrd="0" presId="urn:microsoft.com/office/officeart/2016/7/layout/BasicTimeline"/>
    <dgm:cxn modelId="{53E54228-74E4-4F6A-AAD7-71EB44BEEB36}" type="presParOf" srcId="{3C71E446-482E-4CAC-8D42-2D4AC020412B}" destId="{8EB042C8-D666-4667-A1E4-E0C87151B72F}" srcOrd="1" destOrd="0" presId="urn:microsoft.com/office/officeart/2016/7/layout/BasicTimeline"/>
    <dgm:cxn modelId="{CD2E3F26-566B-4E8C-9927-C3B42B77551C}" type="presParOf" srcId="{C68762A5-E9DF-484F-B385-6C7E07325E98}" destId="{086FB9B1-82B2-4197-8B33-6E7FF94F8D2E}" srcOrd="2" destOrd="0" presId="urn:microsoft.com/office/officeart/2016/7/layout/BasicTimeline"/>
    <dgm:cxn modelId="{7571835A-7BAA-40A1-945B-B991B049CBA7}" type="presParOf" srcId="{C68762A5-E9DF-484F-B385-6C7E07325E98}" destId="{3F359E8B-7C7E-4FD9-B106-36CCBFC731D5}" srcOrd="3" destOrd="0" presId="urn:microsoft.com/office/officeart/2016/7/layout/BasicTimeline"/>
    <dgm:cxn modelId="{7083DB71-225A-4FBD-A8B2-9CBA2B2F1649}" type="presParOf" srcId="{C68762A5-E9DF-484F-B385-6C7E07325E98}" destId="{34434334-A935-4057-946F-93B826088F38}"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E6265-BE99-48D1-8879-DB5A75D6D78E}">
      <dsp:nvSpPr>
        <dsp:cNvPr id="0" name=""/>
        <dsp:cNvSpPr/>
      </dsp:nvSpPr>
      <dsp:spPr>
        <a:xfrm>
          <a:off x="0" y="2580481"/>
          <a:ext cx="5972175" cy="0"/>
        </a:xfrm>
        <a:prstGeom prst="line">
          <a:avLst/>
        </a:prstGeom>
        <a:solidFill>
          <a:schemeClr val="lt1">
            <a:alpha val="90000"/>
            <a:tint val="40000"/>
            <a:hueOff val="0"/>
            <a:satOff val="0"/>
            <a:lumOff val="0"/>
            <a:alphaOff val="0"/>
          </a:schemeClr>
        </a:solidFill>
        <a:ln w="15875" cap="rnd" cmpd="sng" algn="ctr">
          <a:solidFill>
            <a:schemeClr val="accent4">
              <a:alpha val="90000"/>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FE5C7F33-9326-49FB-89A3-8A20163AD994}">
      <dsp:nvSpPr>
        <dsp:cNvPr id="0" name=""/>
        <dsp:cNvSpPr/>
      </dsp:nvSpPr>
      <dsp:spPr>
        <a:xfrm>
          <a:off x="132478" y="2771437"/>
          <a:ext cx="1916928" cy="583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defRPr b="1"/>
          </a:pPr>
          <a:r>
            <a:rPr lang="en-US" sz="1800" kern="1200" dirty="0">
              <a:latin typeface="+mj-lt"/>
            </a:rPr>
            <a:t>Q3</a:t>
          </a:r>
        </a:p>
      </dsp:txBody>
      <dsp:txXfrm>
        <a:off x="132478" y="2771437"/>
        <a:ext cx="1916928" cy="583188"/>
      </dsp:txXfrm>
    </dsp:sp>
    <dsp:sp modelId="{BA29120C-7C6B-4F62-9079-4AD528BC0744}">
      <dsp:nvSpPr>
        <dsp:cNvPr id="0" name=""/>
        <dsp:cNvSpPr/>
      </dsp:nvSpPr>
      <dsp:spPr>
        <a:xfrm>
          <a:off x="1778" y="307480"/>
          <a:ext cx="2178327" cy="1292418"/>
        </a:xfrm>
        <a:prstGeom prst="roundRect">
          <a:avLst/>
        </a:prstGeom>
        <a:solidFill>
          <a:schemeClr val="accent4">
            <a:alpha val="90000"/>
            <a:tint val="40000"/>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FF0000"/>
              </a:solidFill>
              <a:latin typeface="+mn-ea"/>
              <a:ea typeface="+mn-ea"/>
            </a:rPr>
            <a:t>6</a:t>
          </a:r>
          <a:r>
            <a:rPr lang="ko-KR" altLang="en-US" sz="2000" b="1" kern="1200" dirty="0">
              <a:solidFill>
                <a:srgbClr val="FF0000"/>
              </a:solidFill>
              <a:latin typeface="+mn-ea"/>
              <a:ea typeface="+mn-ea"/>
            </a:rPr>
            <a:t>일간 창조</a:t>
          </a:r>
          <a:endParaRPr lang="en-US" altLang="ko-KR" sz="2000" b="1" kern="1200" dirty="0">
            <a:solidFill>
              <a:srgbClr val="FF0000"/>
            </a:solidFill>
            <a:latin typeface="+mn-ea"/>
            <a:ea typeface="+mn-ea"/>
          </a:endParaRPr>
        </a:p>
        <a:p>
          <a:pPr marL="0" lvl="0" indent="0" algn="ctr" defTabSz="889000">
            <a:lnSpc>
              <a:spcPct val="90000"/>
            </a:lnSpc>
            <a:spcBef>
              <a:spcPct val="0"/>
            </a:spcBef>
            <a:spcAft>
              <a:spcPct val="35000"/>
            </a:spcAft>
            <a:buNone/>
          </a:pPr>
          <a:r>
            <a:rPr lang="en-US" altLang="ko-KR" sz="1800" kern="1200" dirty="0">
              <a:latin typeface="+mj-lt"/>
            </a:rPr>
            <a:t>(1:1-31)</a:t>
          </a:r>
          <a:endParaRPr lang="en-US" sz="1800" kern="1200" dirty="0">
            <a:latin typeface="+mj-lt"/>
          </a:endParaRPr>
        </a:p>
      </dsp:txBody>
      <dsp:txXfrm>
        <a:off x="64869" y="370571"/>
        <a:ext cx="2052145" cy="1166236"/>
      </dsp:txXfrm>
    </dsp:sp>
    <dsp:sp modelId="{A95DB80B-444A-4D69-B205-3A801BB8524A}">
      <dsp:nvSpPr>
        <dsp:cNvPr id="0" name=""/>
        <dsp:cNvSpPr/>
      </dsp:nvSpPr>
      <dsp:spPr>
        <a:xfrm>
          <a:off x="1090942" y="1599898"/>
          <a:ext cx="0" cy="980582"/>
        </a:xfrm>
        <a:prstGeom prst="line">
          <a:avLst/>
        </a:prstGeom>
        <a:noFill/>
        <a:ln w="9525" cap="rnd"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0D0713D-AF69-4AF8-B071-F65622790886}">
      <dsp:nvSpPr>
        <dsp:cNvPr id="0" name=""/>
        <dsp:cNvSpPr/>
      </dsp:nvSpPr>
      <dsp:spPr>
        <a:xfrm>
          <a:off x="1395908" y="1806337"/>
          <a:ext cx="1916928" cy="583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00100">
            <a:lnSpc>
              <a:spcPct val="90000"/>
            </a:lnSpc>
            <a:spcBef>
              <a:spcPct val="0"/>
            </a:spcBef>
            <a:spcAft>
              <a:spcPct val="35000"/>
            </a:spcAft>
            <a:buNone/>
            <a:defRPr b="1"/>
          </a:pPr>
          <a:r>
            <a:rPr lang="en-US" sz="1800" kern="1200" dirty="0">
              <a:latin typeface="+mj-lt"/>
            </a:rPr>
            <a:t>Q4</a:t>
          </a:r>
        </a:p>
      </dsp:txBody>
      <dsp:txXfrm>
        <a:off x="1395908" y="1806337"/>
        <a:ext cx="1916928" cy="583188"/>
      </dsp:txXfrm>
    </dsp:sp>
    <dsp:sp modelId="{FA19A0AA-8B0B-4AA8-A80D-08CFFDD3F112}">
      <dsp:nvSpPr>
        <dsp:cNvPr id="0" name=""/>
        <dsp:cNvSpPr/>
      </dsp:nvSpPr>
      <dsp:spPr>
        <a:xfrm>
          <a:off x="1052235" y="2541774"/>
          <a:ext cx="77414" cy="77414"/>
        </a:xfrm>
        <a:prstGeom prst="ellipse">
          <a:avLst/>
        </a:prstGeom>
        <a:solidFill>
          <a:schemeClr val="lt1">
            <a:hueOff val="0"/>
            <a:satOff val="0"/>
            <a:lumOff val="0"/>
            <a:alphaOff val="0"/>
          </a:schemeClr>
        </a:solidFill>
        <a:ln w="15875" cap="rnd"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DAA0C9-3E42-4088-8622-30E9F6EA139A}">
      <dsp:nvSpPr>
        <dsp:cNvPr id="0" name=""/>
        <dsp:cNvSpPr/>
      </dsp:nvSpPr>
      <dsp:spPr>
        <a:xfrm>
          <a:off x="1211621" y="3543377"/>
          <a:ext cx="2178327" cy="879944"/>
        </a:xfrm>
        <a:prstGeom prst="roundRect">
          <a:avLst/>
        </a:prstGeom>
        <a:solidFill>
          <a:schemeClr val="accent4">
            <a:alpha val="90000"/>
            <a:tint val="40000"/>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ctr" defTabSz="889000">
            <a:lnSpc>
              <a:spcPct val="90000"/>
            </a:lnSpc>
            <a:spcBef>
              <a:spcPct val="0"/>
            </a:spcBef>
            <a:spcAft>
              <a:spcPct val="35000"/>
            </a:spcAft>
            <a:buNone/>
          </a:pPr>
          <a:r>
            <a:rPr lang="ko-KR" altLang="en-US" sz="2000" b="1" kern="1200" dirty="0">
              <a:solidFill>
                <a:srgbClr val="FF0000"/>
              </a:solidFill>
              <a:latin typeface="+mj-lt"/>
            </a:rPr>
            <a:t>문학적 단위</a:t>
          </a:r>
          <a:endParaRPr lang="en-US" sz="2000" b="1" kern="1200" dirty="0">
            <a:solidFill>
              <a:srgbClr val="FF0000"/>
            </a:solidFill>
            <a:latin typeface="+mj-lt"/>
          </a:endParaRPr>
        </a:p>
      </dsp:txBody>
      <dsp:txXfrm>
        <a:off x="1254576" y="3586332"/>
        <a:ext cx="2092417" cy="794034"/>
      </dsp:txXfrm>
    </dsp:sp>
    <dsp:sp modelId="{DBD74D6B-057A-432C-9067-BF618C19EB2A}">
      <dsp:nvSpPr>
        <dsp:cNvPr id="0" name=""/>
        <dsp:cNvSpPr/>
      </dsp:nvSpPr>
      <dsp:spPr>
        <a:xfrm>
          <a:off x="2354372" y="2580481"/>
          <a:ext cx="0" cy="980582"/>
        </a:xfrm>
        <a:prstGeom prst="line">
          <a:avLst/>
        </a:prstGeom>
        <a:noFill/>
        <a:ln w="9525" cap="rnd"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712D073-0B15-4887-9DCE-A27BCACBC178}">
      <dsp:nvSpPr>
        <dsp:cNvPr id="0" name=""/>
        <dsp:cNvSpPr/>
      </dsp:nvSpPr>
      <dsp:spPr>
        <a:xfrm>
          <a:off x="2659338" y="2771437"/>
          <a:ext cx="1916928" cy="583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defRPr b="1"/>
          </a:pPr>
          <a:r>
            <a:rPr lang="en-US" sz="1800" kern="1200" dirty="0">
              <a:latin typeface="+mj-lt"/>
            </a:rPr>
            <a:t>Q1</a:t>
          </a:r>
        </a:p>
      </dsp:txBody>
      <dsp:txXfrm>
        <a:off x="2659338" y="2771437"/>
        <a:ext cx="1916928" cy="583188"/>
      </dsp:txXfrm>
    </dsp:sp>
    <dsp:sp modelId="{0F979253-FD39-4920-BFCA-78C564B167EA}">
      <dsp:nvSpPr>
        <dsp:cNvPr id="0" name=""/>
        <dsp:cNvSpPr/>
      </dsp:nvSpPr>
      <dsp:spPr>
        <a:xfrm>
          <a:off x="2315665" y="2541774"/>
          <a:ext cx="77414" cy="77414"/>
        </a:xfrm>
        <a:prstGeom prst="ellipse">
          <a:avLst/>
        </a:prstGeom>
        <a:solidFill>
          <a:schemeClr val="lt1">
            <a:hueOff val="0"/>
            <a:satOff val="0"/>
            <a:lumOff val="0"/>
            <a:alphaOff val="0"/>
          </a:schemeClr>
        </a:solidFill>
        <a:ln w="15875" cap="rnd"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D48281-565D-47A3-9B6C-576231178549}">
      <dsp:nvSpPr>
        <dsp:cNvPr id="0" name=""/>
        <dsp:cNvSpPr/>
      </dsp:nvSpPr>
      <dsp:spPr>
        <a:xfrm>
          <a:off x="2528638" y="307480"/>
          <a:ext cx="2178327" cy="1292418"/>
        </a:xfrm>
        <a:prstGeom prst="roundRect">
          <a:avLst/>
        </a:prstGeom>
        <a:solidFill>
          <a:schemeClr val="accent4">
            <a:alpha val="90000"/>
            <a:tint val="40000"/>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ctr" defTabSz="889000">
            <a:lnSpc>
              <a:spcPct val="90000"/>
            </a:lnSpc>
            <a:spcBef>
              <a:spcPct val="0"/>
            </a:spcBef>
            <a:spcAft>
              <a:spcPct val="35000"/>
            </a:spcAft>
            <a:buNone/>
          </a:pPr>
          <a:r>
            <a:rPr lang="ko-KR" altLang="en-US" sz="2000" b="1" kern="1200" dirty="0">
              <a:solidFill>
                <a:srgbClr val="FF0000"/>
              </a:solidFill>
              <a:latin typeface="+mn-ea"/>
              <a:ea typeface="+mn-ea"/>
            </a:rPr>
            <a:t>제 </a:t>
          </a:r>
          <a:r>
            <a:rPr lang="en-US" altLang="ko-KR" sz="2000" b="1" kern="1200" dirty="0">
              <a:solidFill>
                <a:srgbClr val="FF0000"/>
              </a:solidFill>
              <a:latin typeface="+mn-ea"/>
              <a:ea typeface="+mn-ea"/>
            </a:rPr>
            <a:t>7</a:t>
          </a:r>
          <a:r>
            <a:rPr lang="ko-KR" altLang="en-US" sz="2000" b="1" kern="1200" dirty="0">
              <a:solidFill>
                <a:srgbClr val="FF0000"/>
              </a:solidFill>
              <a:latin typeface="+mn-ea"/>
              <a:ea typeface="+mn-ea"/>
            </a:rPr>
            <a:t>일 안식</a:t>
          </a:r>
          <a:endParaRPr lang="en-US" altLang="ko-KR" sz="2000" b="1" kern="1200" dirty="0">
            <a:solidFill>
              <a:srgbClr val="FF0000"/>
            </a:solidFill>
            <a:latin typeface="+mn-ea"/>
            <a:ea typeface="+mn-ea"/>
          </a:endParaRPr>
        </a:p>
        <a:p>
          <a:pPr marL="0" lvl="0" indent="0" algn="ctr" defTabSz="889000">
            <a:lnSpc>
              <a:spcPct val="90000"/>
            </a:lnSpc>
            <a:spcBef>
              <a:spcPct val="0"/>
            </a:spcBef>
            <a:spcAft>
              <a:spcPct val="35000"/>
            </a:spcAft>
            <a:buNone/>
          </a:pPr>
          <a:r>
            <a:rPr lang="en-US" sz="1800" kern="1200" dirty="0">
              <a:latin typeface="+mj-lt"/>
            </a:rPr>
            <a:t>(2:1-3) </a:t>
          </a:r>
        </a:p>
      </dsp:txBody>
      <dsp:txXfrm>
        <a:off x="2591729" y="370571"/>
        <a:ext cx="2052145" cy="1166236"/>
      </dsp:txXfrm>
    </dsp:sp>
    <dsp:sp modelId="{DCAE8A46-752C-4E82-84CE-E790E1F2918E}">
      <dsp:nvSpPr>
        <dsp:cNvPr id="0" name=""/>
        <dsp:cNvSpPr/>
      </dsp:nvSpPr>
      <dsp:spPr>
        <a:xfrm>
          <a:off x="3617802" y="1599898"/>
          <a:ext cx="0" cy="980582"/>
        </a:xfrm>
        <a:prstGeom prst="line">
          <a:avLst/>
        </a:prstGeom>
        <a:noFill/>
        <a:ln w="9525" cap="rnd"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782935D-BBBD-4420-826A-F71C517659B6}">
      <dsp:nvSpPr>
        <dsp:cNvPr id="0" name=""/>
        <dsp:cNvSpPr/>
      </dsp:nvSpPr>
      <dsp:spPr>
        <a:xfrm>
          <a:off x="3922768" y="1806337"/>
          <a:ext cx="1916928" cy="583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00100">
            <a:lnSpc>
              <a:spcPct val="90000"/>
            </a:lnSpc>
            <a:spcBef>
              <a:spcPct val="0"/>
            </a:spcBef>
            <a:spcAft>
              <a:spcPct val="35000"/>
            </a:spcAft>
            <a:buNone/>
            <a:defRPr b="1"/>
          </a:pPr>
          <a:r>
            <a:rPr lang="en-US" sz="1800" kern="1200" dirty="0">
              <a:latin typeface="+mj-lt"/>
            </a:rPr>
            <a:t>Q2</a:t>
          </a:r>
        </a:p>
      </dsp:txBody>
      <dsp:txXfrm>
        <a:off x="3922768" y="1806337"/>
        <a:ext cx="1916928" cy="583188"/>
      </dsp:txXfrm>
    </dsp:sp>
    <dsp:sp modelId="{B6459BF8-D2C3-4018-9C28-98667DC203F4}">
      <dsp:nvSpPr>
        <dsp:cNvPr id="0" name=""/>
        <dsp:cNvSpPr/>
      </dsp:nvSpPr>
      <dsp:spPr>
        <a:xfrm>
          <a:off x="3579095" y="2541774"/>
          <a:ext cx="77414" cy="77414"/>
        </a:xfrm>
        <a:prstGeom prst="ellipse">
          <a:avLst/>
        </a:prstGeom>
        <a:solidFill>
          <a:schemeClr val="lt1">
            <a:hueOff val="0"/>
            <a:satOff val="0"/>
            <a:lumOff val="0"/>
            <a:alphaOff val="0"/>
          </a:schemeClr>
        </a:solidFill>
        <a:ln w="15875" cap="rnd"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3A59BD-6D45-4573-B098-8CB5207F194D}">
      <dsp:nvSpPr>
        <dsp:cNvPr id="0" name=""/>
        <dsp:cNvSpPr/>
      </dsp:nvSpPr>
      <dsp:spPr>
        <a:xfrm>
          <a:off x="3721730" y="3536390"/>
          <a:ext cx="2178327" cy="1457407"/>
        </a:xfrm>
        <a:prstGeom prst="roundRect">
          <a:avLst/>
        </a:prstGeom>
        <a:solidFill>
          <a:schemeClr val="accent4">
            <a:alpha val="90000"/>
            <a:tint val="40000"/>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ctr" defTabSz="889000">
            <a:lnSpc>
              <a:spcPct val="90000"/>
            </a:lnSpc>
            <a:spcBef>
              <a:spcPct val="0"/>
            </a:spcBef>
            <a:spcAft>
              <a:spcPct val="35000"/>
            </a:spcAft>
            <a:buNone/>
          </a:pPr>
          <a:r>
            <a:rPr lang="ko-KR" altLang="en-US" sz="2000" b="1" kern="1200" dirty="0">
              <a:solidFill>
                <a:srgbClr val="FF0000"/>
              </a:solidFill>
              <a:latin typeface="+mn-ea"/>
              <a:ea typeface="+mn-ea"/>
            </a:rPr>
            <a:t>안식일과 </a:t>
          </a:r>
          <a:endParaRPr lang="en-US" altLang="ko-KR" sz="2000" b="1" kern="1200" dirty="0">
            <a:solidFill>
              <a:srgbClr val="FF0000"/>
            </a:solidFill>
            <a:latin typeface="+mn-ea"/>
            <a:ea typeface="+mn-ea"/>
          </a:endParaRPr>
        </a:p>
        <a:p>
          <a:pPr marL="0" lvl="0" indent="0" algn="ctr" defTabSz="889000">
            <a:lnSpc>
              <a:spcPct val="90000"/>
            </a:lnSpc>
            <a:spcBef>
              <a:spcPct val="0"/>
            </a:spcBef>
            <a:spcAft>
              <a:spcPct val="35000"/>
            </a:spcAft>
            <a:buNone/>
          </a:pPr>
          <a:r>
            <a:rPr lang="en-US" sz="2000" b="1" kern="1200" dirty="0">
              <a:solidFill>
                <a:srgbClr val="00B0F0"/>
              </a:solidFill>
              <a:latin typeface="+mn-ea"/>
              <a:ea typeface="+mn-ea"/>
            </a:rPr>
            <a:t>11</a:t>
          </a:r>
          <a:r>
            <a:rPr lang="ko-KR" altLang="en-US" sz="2000" b="1" kern="1200" dirty="0">
              <a:solidFill>
                <a:srgbClr val="00B0F0"/>
              </a:solidFill>
              <a:latin typeface="+mn-ea"/>
              <a:ea typeface="+mn-ea"/>
            </a:rPr>
            <a:t>개 톨레도트</a:t>
          </a:r>
          <a:endParaRPr lang="en-US" sz="2000" b="1" kern="1200" dirty="0">
            <a:solidFill>
              <a:srgbClr val="00B0F0"/>
            </a:solidFill>
            <a:latin typeface="+mn-ea"/>
            <a:ea typeface="+mn-ea"/>
          </a:endParaRPr>
        </a:p>
      </dsp:txBody>
      <dsp:txXfrm>
        <a:off x="3792875" y="3607535"/>
        <a:ext cx="2036037" cy="1315117"/>
      </dsp:txXfrm>
    </dsp:sp>
    <dsp:sp modelId="{086FB9B1-82B2-4197-8B33-6E7FF94F8D2E}">
      <dsp:nvSpPr>
        <dsp:cNvPr id="0" name=""/>
        <dsp:cNvSpPr/>
      </dsp:nvSpPr>
      <dsp:spPr>
        <a:xfrm>
          <a:off x="4881232" y="2580481"/>
          <a:ext cx="0" cy="980582"/>
        </a:xfrm>
        <a:prstGeom prst="line">
          <a:avLst/>
        </a:prstGeom>
        <a:noFill/>
        <a:ln w="9525" cap="rnd"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3F359E8B-7C7E-4FD9-B106-36CCBFC731D5}">
      <dsp:nvSpPr>
        <dsp:cNvPr id="0" name=""/>
        <dsp:cNvSpPr/>
      </dsp:nvSpPr>
      <dsp:spPr>
        <a:xfrm>
          <a:off x="4842525" y="2541774"/>
          <a:ext cx="77414" cy="77414"/>
        </a:xfrm>
        <a:prstGeom prst="ellipse">
          <a:avLst/>
        </a:prstGeom>
        <a:solidFill>
          <a:schemeClr val="lt1">
            <a:hueOff val="0"/>
            <a:satOff val="0"/>
            <a:lumOff val="0"/>
            <a:alphaOff val="0"/>
          </a:schemeClr>
        </a:solidFill>
        <a:ln w="15875" cap="rnd"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82B951-AFFF-3499-FDE3-02A7F0BD15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2E5896A-FCE2-110F-B202-A8E435372D6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E69F83-204D-4778-AAD0-A0F851A3AEEE}" type="datetimeFigureOut">
              <a:rPr lang="en-US" smtClean="0"/>
              <a:t>3/10/2026</a:t>
            </a:fld>
            <a:endParaRPr lang="en-US" dirty="0"/>
          </a:p>
        </p:txBody>
      </p:sp>
      <p:sp>
        <p:nvSpPr>
          <p:cNvPr id="4" name="Footer Placeholder 3">
            <a:extLst>
              <a:ext uri="{FF2B5EF4-FFF2-40B4-BE49-F238E27FC236}">
                <a16:creationId xmlns:a16="http://schemas.microsoft.com/office/drawing/2014/main" id="{911BFBA0-47AD-543A-6AE4-769D8F8658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18FC355-FEF6-ED8F-8D0E-F362E204A0F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669D59-B021-49CB-887D-52B8FEE1CE18}" type="slidenum">
              <a:rPr lang="en-US" smtClean="0"/>
              <a:t>‹#›</a:t>
            </a:fld>
            <a:endParaRPr lang="en-US" dirty="0"/>
          </a:p>
        </p:txBody>
      </p:sp>
    </p:spTree>
    <p:extLst>
      <p:ext uri="{BB962C8B-B14F-4D97-AF65-F5344CB8AC3E}">
        <p14:creationId xmlns:p14="http://schemas.microsoft.com/office/powerpoint/2010/main" val="2817069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E3C21-C3CB-4B8D-9033-56C1B3CE75FA}" type="datetimeFigureOut">
              <a:rPr lang="en-US" smtClean="0"/>
              <a:t>3/10/2026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732C3C-A191-48C2-A7E8-9C96AF841A7A}" type="slidenum">
              <a:rPr lang="en-US" smtClean="0"/>
              <a:t>‹#›</a:t>
            </a:fld>
            <a:endParaRPr lang="en-US" dirty="0"/>
          </a:p>
        </p:txBody>
      </p:sp>
    </p:spTree>
    <p:extLst>
      <p:ext uri="{BB962C8B-B14F-4D97-AF65-F5344CB8AC3E}">
        <p14:creationId xmlns:p14="http://schemas.microsoft.com/office/powerpoint/2010/main" val="1856394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32C3C-A191-48C2-A7E8-9C96AF841A7A}" type="slidenum">
              <a:rPr lang="en-US" smtClean="0"/>
              <a:t>1</a:t>
            </a:fld>
            <a:endParaRPr lang="en-US" dirty="0"/>
          </a:p>
        </p:txBody>
      </p:sp>
    </p:spTree>
    <p:extLst>
      <p:ext uri="{BB962C8B-B14F-4D97-AF65-F5344CB8AC3E}">
        <p14:creationId xmlns:p14="http://schemas.microsoft.com/office/powerpoint/2010/main" val="1086048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32C3C-A191-48C2-A7E8-9C96AF841A7A}" type="slidenum">
              <a:rPr lang="en-US" smtClean="0"/>
              <a:t>2</a:t>
            </a:fld>
            <a:endParaRPr lang="en-US" dirty="0"/>
          </a:p>
        </p:txBody>
      </p:sp>
    </p:spTree>
    <p:extLst>
      <p:ext uri="{BB962C8B-B14F-4D97-AF65-F5344CB8AC3E}">
        <p14:creationId xmlns:p14="http://schemas.microsoft.com/office/powerpoint/2010/main" val="4016480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32C3C-A191-48C2-A7E8-9C96AF841A7A}" type="slidenum">
              <a:rPr lang="en-US" smtClean="0"/>
              <a:t>3</a:t>
            </a:fld>
            <a:endParaRPr lang="en-US" dirty="0"/>
          </a:p>
        </p:txBody>
      </p:sp>
    </p:spTree>
    <p:extLst>
      <p:ext uri="{BB962C8B-B14F-4D97-AF65-F5344CB8AC3E}">
        <p14:creationId xmlns:p14="http://schemas.microsoft.com/office/powerpoint/2010/main" val="2403399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32C3C-A191-48C2-A7E8-9C96AF841A7A}" type="slidenum">
              <a:rPr lang="en-US" smtClean="0"/>
              <a:t>4</a:t>
            </a:fld>
            <a:endParaRPr lang="en-US" dirty="0"/>
          </a:p>
        </p:txBody>
      </p:sp>
    </p:spTree>
    <p:extLst>
      <p:ext uri="{BB962C8B-B14F-4D97-AF65-F5344CB8AC3E}">
        <p14:creationId xmlns:p14="http://schemas.microsoft.com/office/powerpoint/2010/main" val="1649793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32C3C-A191-48C2-A7E8-9C96AF841A7A}" type="slidenum">
              <a:rPr lang="en-US" smtClean="0"/>
              <a:t>5</a:t>
            </a:fld>
            <a:endParaRPr lang="en-US" dirty="0"/>
          </a:p>
        </p:txBody>
      </p:sp>
    </p:spTree>
    <p:extLst>
      <p:ext uri="{BB962C8B-B14F-4D97-AF65-F5344CB8AC3E}">
        <p14:creationId xmlns:p14="http://schemas.microsoft.com/office/powerpoint/2010/main" val="1054157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32C3C-A191-48C2-A7E8-9C96AF841A7A}" type="slidenum">
              <a:rPr lang="en-US" smtClean="0"/>
              <a:t>6</a:t>
            </a:fld>
            <a:endParaRPr lang="en-US" dirty="0"/>
          </a:p>
        </p:txBody>
      </p:sp>
    </p:spTree>
    <p:extLst>
      <p:ext uri="{BB962C8B-B14F-4D97-AF65-F5344CB8AC3E}">
        <p14:creationId xmlns:p14="http://schemas.microsoft.com/office/powerpoint/2010/main" val="3238281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32C3C-A191-48C2-A7E8-9C96AF841A7A}" type="slidenum">
              <a:rPr lang="en-US" smtClean="0"/>
              <a:t>7</a:t>
            </a:fld>
            <a:endParaRPr lang="en-US" dirty="0"/>
          </a:p>
        </p:txBody>
      </p:sp>
    </p:spTree>
    <p:extLst>
      <p:ext uri="{BB962C8B-B14F-4D97-AF65-F5344CB8AC3E}">
        <p14:creationId xmlns:p14="http://schemas.microsoft.com/office/powerpoint/2010/main" val="3597506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32C3C-A191-48C2-A7E8-9C96AF841A7A}" type="slidenum">
              <a:rPr lang="en-US" smtClean="0"/>
              <a:t>8</a:t>
            </a:fld>
            <a:endParaRPr lang="en-US" dirty="0"/>
          </a:p>
        </p:txBody>
      </p:sp>
    </p:spTree>
    <p:extLst>
      <p:ext uri="{BB962C8B-B14F-4D97-AF65-F5344CB8AC3E}">
        <p14:creationId xmlns:p14="http://schemas.microsoft.com/office/powerpoint/2010/main" val="1213355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32C3C-A191-48C2-A7E8-9C96AF841A7A}" type="slidenum">
              <a:rPr lang="en-US" smtClean="0"/>
              <a:t>9</a:t>
            </a:fld>
            <a:endParaRPr lang="en-US" dirty="0"/>
          </a:p>
        </p:txBody>
      </p:sp>
    </p:spTree>
    <p:extLst>
      <p:ext uri="{BB962C8B-B14F-4D97-AF65-F5344CB8AC3E}">
        <p14:creationId xmlns:p14="http://schemas.microsoft.com/office/powerpoint/2010/main" val="744771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32C3C-A191-48C2-A7E8-9C96AF841A7A}" type="slidenum">
              <a:rPr lang="en-US" smtClean="0"/>
              <a:t>10</a:t>
            </a:fld>
            <a:endParaRPr lang="en-US" dirty="0"/>
          </a:p>
        </p:txBody>
      </p:sp>
    </p:spTree>
    <p:extLst>
      <p:ext uri="{BB962C8B-B14F-4D97-AF65-F5344CB8AC3E}">
        <p14:creationId xmlns:p14="http://schemas.microsoft.com/office/powerpoint/2010/main" val="52723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32C3C-A191-48C2-A7E8-9C96AF841A7A}" type="slidenum">
              <a:rPr lang="en-US" smtClean="0"/>
              <a:t>11</a:t>
            </a:fld>
            <a:endParaRPr lang="en-US" dirty="0"/>
          </a:p>
        </p:txBody>
      </p:sp>
    </p:spTree>
    <p:extLst>
      <p:ext uri="{BB962C8B-B14F-4D97-AF65-F5344CB8AC3E}">
        <p14:creationId xmlns:p14="http://schemas.microsoft.com/office/powerpoint/2010/main" val="973127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32C3C-A191-48C2-A7E8-9C96AF841A7A}" type="slidenum">
              <a:rPr lang="en-US" smtClean="0"/>
              <a:t>12</a:t>
            </a:fld>
            <a:endParaRPr lang="en-US" dirty="0"/>
          </a:p>
        </p:txBody>
      </p:sp>
    </p:spTree>
    <p:extLst>
      <p:ext uri="{BB962C8B-B14F-4D97-AF65-F5344CB8AC3E}">
        <p14:creationId xmlns:p14="http://schemas.microsoft.com/office/powerpoint/2010/main" val="38231185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1">
            <a:lumMod val="50000"/>
          </a:schemeClr>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BECDFC6B-0742-962E-44A1-19C9C173BB2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50848" y="425303"/>
            <a:ext cx="11305217" cy="6007394"/>
          </a:xfrm>
          <a:prstGeom prst="rect">
            <a:avLst/>
          </a:prstGeom>
          <a:effectLst/>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810001" y="633046"/>
            <a:ext cx="10571998" cy="3366198"/>
          </a:xfrm>
          <a:ln>
            <a:noFill/>
          </a:ln>
          <a:effectLst/>
        </p:spPr>
        <p:txBody>
          <a:bodyPr/>
          <a:lstStyle>
            <a:lvl1pPr algn="ctr">
              <a:defRPr sz="7200" b="1" spc="-300" baseline="0">
                <a:ln>
                  <a:noFill/>
                </a:ln>
                <a:solidFill>
                  <a:schemeClr val="accent4">
                    <a:lumMod val="60000"/>
                    <a:lumOff val="40000"/>
                  </a:schemeClr>
                </a:solidFill>
                <a:effectLst/>
              </a:defRPr>
            </a:lvl1pPr>
          </a:lstStyle>
          <a:p>
            <a:r>
              <a:rPr lang="en-US" dirty="0"/>
              <a:t>Click to add title</a:t>
            </a:r>
          </a:p>
        </p:txBody>
      </p:sp>
    </p:spTree>
    <p:extLst>
      <p:ext uri="{BB962C8B-B14F-4D97-AF65-F5344CB8AC3E}">
        <p14:creationId xmlns:p14="http://schemas.microsoft.com/office/powerpoint/2010/main" val="3236985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ADBC817-DA57-A518-5544-0D3B819C7062}"/>
              </a:ext>
              <a:ext uri="{C183D7F6-B498-43B3-948B-1728B52AA6E4}">
                <adec:decorative xmlns:adec="http://schemas.microsoft.com/office/drawing/2017/decorative" val="1"/>
              </a:ext>
            </a:extLst>
          </p:cNvPr>
          <p:cNvSpPr/>
          <p:nvPr userDrawn="1"/>
        </p:nvSpPr>
        <p:spPr>
          <a:xfrm>
            <a:off x="435935" y="414670"/>
            <a:ext cx="11320130" cy="6018027"/>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0" name="Graphic 9">
            <a:extLst>
              <a:ext uri="{FF2B5EF4-FFF2-40B4-BE49-F238E27FC236}">
                <a16:creationId xmlns:a16="http://schemas.microsoft.com/office/drawing/2014/main" id="{4873FFF3-C7B6-C678-1B03-17FBD0D5ACE1}"/>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6174" y="425303"/>
            <a:ext cx="5379242" cy="5983435"/>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944217" y="924167"/>
            <a:ext cx="4383156" cy="5009322"/>
          </a:xfrm>
          <a:solidFill>
            <a:schemeClr val="accent1">
              <a:lumMod val="50000"/>
            </a:schemeClr>
          </a:solidFill>
          <a:effectLst>
            <a:outerShdw blurRad="254000" dist="50800" dir="2700000" algn="ctr" rotWithShape="0">
              <a:prstClr val="black">
                <a:alpha val="25000"/>
              </a:prstClr>
            </a:outerShdw>
          </a:effectLst>
        </p:spPr>
        <p:txBody>
          <a:bodyPr anchor="ctr"/>
          <a:lstStyle>
            <a:lvl1pPr algn="ctr">
              <a:defRPr sz="3600" spc="0" baseline="0">
                <a:solidFill>
                  <a:schemeClr val="tx1"/>
                </a:solidFill>
                <a:effectLst/>
              </a:defRPr>
            </a:lvl1pPr>
          </a:lstStyle>
          <a:p>
            <a:r>
              <a:rPr lang="en-US" dirty="0"/>
              <a:t>Click to add title</a:t>
            </a:r>
          </a:p>
        </p:txBody>
      </p:sp>
      <p:sp>
        <p:nvSpPr>
          <p:cNvPr id="7" name="Text Placeholder 6">
            <a:extLst>
              <a:ext uri="{FF2B5EF4-FFF2-40B4-BE49-F238E27FC236}">
                <a16:creationId xmlns:a16="http://schemas.microsoft.com/office/drawing/2014/main" id="{5D0FE23B-34E3-BAAF-E01D-BE221B4A94EF}"/>
              </a:ext>
            </a:extLst>
          </p:cNvPr>
          <p:cNvSpPr>
            <a:spLocks noGrp="1"/>
          </p:cNvSpPr>
          <p:nvPr>
            <p:ph type="body" sz="quarter" idx="14" hasCustomPrompt="1"/>
          </p:nvPr>
        </p:nvSpPr>
        <p:spPr>
          <a:xfrm>
            <a:off x="6400800" y="924512"/>
            <a:ext cx="4750904" cy="5008977"/>
          </a:xfrm>
        </p:spPr>
        <p:txBody>
          <a:bodyPr/>
          <a:lstStyle>
            <a:lvl1pPr marL="0" indent="0">
              <a:buNone/>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779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105E210-05B5-5EA1-C778-30BB3A4942D5}"/>
              </a:ext>
              <a:ext uri="{C183D7F6-B498-43B3-948B-1728B52AA6E4}">
                <adec:decorative xmlns:adec="http://schemas.microsoft.com/office/drawing/2017/decorative" val="1"/>
              </a:ext>
            </a:extLst>
          </p:cNvPr>
          <p:cNvSpPr/>
          <p:nvPr userDrawn="1"/>
        </p:nvSpPr>
        <p:spPr>
          <a:xfrm>
            <a:off x="435935" y="419987"/>
            <a:ext cx="11320130" cy="6018027"/>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2" name="Picture 1">
            <a:extLst>
              <a:ext uri="{FF2B5EF4-FFF2-40B4-BE49-F238E27FC236}">
                <a16:creationId xmlns:a16="http://schemas.microsoft.com/office/drawing/2014/main" id="{28792193-1165-3487-6FB9-133CB518CE35}"/>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5400000">
            <a:off x="3090924" y="-2235006"/>
            <a:ext cx="6010147" cy="11320132"/>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810001" y="1741064"/>
            <a:ext cx="10571998" cy="1928264"/>
          </a:xfrm>
          <a:ln>
            <a:noFill/>
          </a:ln>
          <a:effectLst/>
        </p:spPr>
        <p:txBody>
          <a:bodyPr/>
          <a:lstStyle>
            <a:lvl1pPr algn="ctr">
              <a:defRPr sz="3600" spc="0" baseline="0">
                <a:ln>
                  <a:noFill/>
                </a:ln>
                <a:solidFill>
                  <a:schemeClr val="accent4">
                    <a:lumMod val="60000"/>
                    <a:lumOff val="40000"/>
                  </a:schemeClr>
                </a:solidFill>
                <a:effectLst/>
              </a:defRPr>
            </a:lvl1pPr>
          </a:lstStyle>
          <a:p>
            <a:r>
              <a:rPr lang="en-US" dirty="0"/>
              <a:t>Click to add title</a:t>
            </a:r>
          </a:p>
        </p:txBody>
      </p:sp>
      <p:sp>
        <p:nvSpPr>
          <p:cNvPr id="3" name="Subtitle 2"/>
          <p:cNvSpPr>
            <a:spLocks noGrp="1"/>
          </p:cNvSpPr>
          <p:nvPr>
            <p:ph type="subTitle" idx="1" hasCustomPrompt="1"/>
          </p:nvPr>
        </p:nvSpPr>
        <p:spPr>
          <a:xfrm>
            <a:off x="810000" y="3694102"/>
            <a:ext cx="10572000" cy="896468"/>
          </a:xfrm>
          <a:effectLst/>
        </p:spPr>
        <p:txBody>
          <a:bodyPr anchor="ctr">
            <a:normAutofit/>
          </a:bodyPr>
          <a:lstStyle>
            <a:lvl1pPr marL="0" indent="0" algn="ctr">
              <a:buNone/>
              <a:defRPr sz="18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subtitle</a:t>
            </a:r>
          </a:p>
        </p:txBody>
      </p:sp>
    </p:spTree>
    <p:extLst>
      <p:ext uri="{BB962C8B-B14F-4D97-AF65-F5344CB8AC3E}">
        <p14:creationId xmlns:p14="http://schemas.microsoft.com/office/powerpoint/2010/main" val="3480000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mmary 1">
    <p:bg>
      <p:bgPr>
        <a:solidFill>
          <a:schemeClr val="accent1">
            <a:lumMod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8905615-9FD2-EBB3-89AB-555B373EBBEB}"/>
              </a:ext>
              <a:ext uri="{C183D7F6-B498-43B3-948B-1728B52AA6E4}">
                <adec:decorative xmlns:adec="http://schemas.microsoft.com/office/drawing/2017/decorative" val="1"/>
              </a:ext>
            </a:extLst>
          </p:cNvPr>
          <p:cNvSpPr/>
          <p:nvPr userDrawn="1"/>
        </p:nvSpPr>
        <p:spPr>
          <a:xfrm>
            <a:off x="4623955" y="414670"/>
            <a:ext cx="7132110" cy="6018027"/>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E2B638DB-3E00-7F4B-D4B7-9D7F0905639D}"/>
              </a:ext>
              <a:ext uri="{C183D7F6-B498-43B3-948B-1728B52AA6E4}">
                <adec:decorative xmlns:adec="http://schemas.microsoft.com/office/drawing/2017/decorative" val="1"/>
              </a:ext>
            </a:extLst>
          </p:cNvPr>
          <p:cNvSpPr/>
          <p:nvPr userDrawn="1"/>
        </p:nvSpPr>
        <p:spPr>
          <a:xfrm>
            <a:off x="440459" y="420624"/>
            <a:ext cx="4183496" cy="6016752"/>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10EED07-CDD5-9244-28FA-5195E67951C1}"/>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10800000">
            <a:off x="435934" y="422551"/>
            <a:ext cx="4183495" cy="6010146"/>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550717" y="924339"/>
            <a:ext cx="3990110" cy="5009322"/>
          </a:xfrm>
          <a:noFill/>
          <a:effectLst/>
        </p:spPr>
        <p:txBody>
          <a:bodyPr anchor="ctr"/>
          <a:lstStyle>
            <a:lvl1pPr algn="ctr">
              <a:defRPr sz="3600" spc="0" baseline="0">
                <a:solidFill>
                  <a:schemeClr val="tx1"/>
                </a:solidFill>
                <a:effectLst/>
              </a:defRPr>
            </a:lvl1pPr>
          </a:lstStyle>
          <a:p>
            <a:r>
              <a:rPr lang="en-US" dirty="0"/>
              <a:t>Click to add title</a:t>
            </a:r>
          </a:p>
        </p:txBody>
      </p:sp>
      <p:sp>
        <p:nvSpPr>
          <p:cNvPr id="3" name="Content Placeholder 9">
            <a:extLst>
              <a:ext uri="{FF2B5EF4-FFF2-40B4-BE49-F238E27FC236}">
                <a16:creationId xmlns:a16="http://schemas.microsoft.com/office/drawing/2014/main" id="{B5AB4E8D-8B32-8B00-8152-856C592BAB39}"/>
              </a:ext>
            </a:extLst>
          </p:cNvPr>
          <p:cNvSpPr>
            <a:spLocks noGrp="1"/>
          </p:cNvSpPr>
          <p:nvPr>
            <p:ph sz="quarter" idx="10" hasCustomPrompt="1"/>
          </p:nvPr>
        </p:nvSpPr>
        <p:spPr>
          <a:xfrm>
            <a:off x="5346793" y="924340"/>
            <a:ext cx="5684373" cy="5009322"/>
          </a:xfrm>
          <a:effectLst/>
        </p:spPr>
        <p:txBody>
          <a:bodyPr lIns="0" rIns="0" anchor="ctr"/>
          <a:lstStyle>
            <a:lvl1pPr marL="0" indent="0">
              <a:lnSpc>
                <a:spcPct val="150000"/>
              </a:lnSpc>
              <a:spcBef>
                <a:spcPts val="0"/>
              </a:spcBef>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1pPr>
            <a:lvl2pPr marL="4572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2pPr>
            <a:lvl3pPr marL="9144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3pPr>
            <a:lvl4pPr marL="13716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4pPr>
            <a:lvl5pPr marL="18288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7692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3">
    <p:bg>
      <p:bgPr>
        <a:solidFill>
          <a:schemeClr val="accent1">
            <a:lumMod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F4A700F-42CA-D7A9-D709-C0017521B294}"/>
              </a:ext>
              <a:ext uri="{C183D7F6-B498-43B3-948B-1728B52AA6E4}">
                <adec:decorative xmlns:adec="http://schemas.microsoft.com/office/drawing/2017/decorative" val="1"/>
              </a:ext>
            </a:extLst>
          </p:cNvPr>
          <p:cNvSpPr/>
          <p:nvPr userDrawn="1"/>
        </p:nvSpPr>
        <p:spPr>
          <a:xfrm>
            <a:off x="435935" y="414670"/>
            <a:ext cx="11320130" cy="6018027"/>
          </a:xfrm>
          <a:prstGeom prst="rect">
            <a:avLst/>
          </a:prstGeom>
          <a:solidFill>
            <a:srgbClr val="F9E0B9"/>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8" name="Graphic 7">
            <a:extLst>
              <a:ext uri="{FF2B5EF4-FFF2-40B4-BE49-F238E27FC236}">
                <a16:creationId xmlns:a16="http://schemas.microsoft.com/office/drawing/2014/main" id="{961DA139-D8FD-A752-758D-4F836DFB2524}"/>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353" t="-388" r="-1" b="-254"/>
          <a:stretch/>
        </p:blipFill>
        <p:spPr>
          <a:xfrm rot="16200000" flipH="1">
            <a:off x="210940" y="1589892"/>
            <a:ext cx="5245922" cy="3667583"/>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5485516" y="1433219"/>
            <a:ext cx="5695102" cy="2092049"/>
          </a:xfrm>
          <a:noFill/>
          <a:effectLst/>
        </p:spPr>
        <p:txBody>
          <a:bodyPr anchor="b"/>
          <a:lstStyle>
            <a:lvl1pPr algn="ctr">
              <a:defRPr sz="3600" spc="0" baseline="0">
                <a:solidFill>
                  <a:schemeClr val="accent1">
                    <a:lumMod val="50000"/>
                  </a:schemeClr>
                </a:solidFill>
                <a:effectLst/>
              </a:defRPr>
            </a:lvl1pPr>
          </a:lstStyle>
          <a:p>
            <a:r>
              <a:rPr lang="en-US" dirty="0"/>
              <a:t>Click to add title</a:t>
            </a:r>
          </a:p>
        </p:txBody>
      </p:sp>
      <p:sp>
        <p:nvSpPr>
          <p:cNvPr id="7" name="Picture Placeholder 6">
            <a:extLst>
              <a:ext uri="{FF2B5EF4-FFF2-40B4-BE49-F238E27FC236}">
                <a16:creationId xmlns:a16="http://schemas.microsoft.com/office/drawing/2014/main" id="{C96F37D4-7152-EA75-8D7D-D8F7D6DD9C4C}"/>
              </a:ext>
            </a:extLst>
          </p:cNvPr>
          <p:cNvSpPr>
            <a:spLocks noGrp="1"/>
          </p:cNvSpPr>
          <p:nvPr>
            <p:ph type="pic" sz="quarter" idx="11"/>
          </p:nvPr>
        </p:nvSpPr>
        <p:spPr>
          <a:xfrm>
            <a:off x="1350099" y="1974707"/>
            <a:ext cx="2907792" cy="2907792"/>
          </a:xfrm>
          <a:solidFill>
            <a:srgbClr val="F9E0B9"/>
          </a:solidFill>
          <a:effectLst/>
        </p:spPr>
        <p:txBody>
          <a:bodyPr anchor="t"/>
          <a:lstStyle>
            <a:lvl1pPr marL="0" indent="0" algn="ctr">
              <a:buNone/>
              <a:defRPr>
                <a:solidFill>
                  <a:schemeClr val="accent1">
                    <a:lumMod val="50000"/>
                  </a:schemeClr>
                </a:solidFill>
              </a:defRPr>
            </a:lvl1pPr>
          </a:lstStyle>
          <a:p>
            <a:r>
              <a:rPr lang="en-US"/>
              <a:t>Click icon to add picture</a:t>
            </a:r>
            <a:endParaRPr lang="en-US" dirty="0"/>
          </a:p>
        </p:txBody>
      </p:sp>
      <p:sp>
        <p:nvSpPr>
          <p:cNvPr id="3" name="Content Placeholder 9">
            <a:extLst>
              <a:ext uri="{FF2B5EF4-FFF2-40B4-BE49-F238E27FC236}">
                <a16:creationId xmlns:a16="http://schemas.microsoft.com/office/drawing/2014/main" id="{AFBE5B12-0D10-DA99-093A-2C4FB738B21C}"/>
              </a:ext>
            </a:extLst>
          </p:cNvPr>
          <p:cNvSpPr>
            <a:spLocks noGrp="1"/>
          </p:cNvSpPr>
          <p:nvPr>
            <p:ph sz="quarter" idx="10" hasCustomPrompt="1"/>
          </p:nvPr>
        </p:nvSpPr>
        <p:spPr>
          <a:xfrm>
            <a:off x="5496789" y="3525268"/>
            <a:ext cx="5683829" cy="2595429"/>
          </a:xfrm>
          <a:effectLst/>
        </p:spPr>
        <p:txBody>
          <a:bodyPr anchor="t"/>
          <a:lstStyle>
            <a:lvl1pPr marL="0" indent="0" algn="ctr">
              <a:lnSpc>
                <a:spcPct val="150000"/>
              </a:lnSpc>
              <a:spcBef>
                <a:spcPts val="0"/>
              </a:spcBef>
              <a:buNone/>
              <a:defRPr b="1">
                <a:solidFill>
                  <a:schemeClr val="accent1">
                    <a:lumMod val="50000"/>
                  </a:schemeClr>
                </a:solidFill>
              </a:defRPr>
            </a:lvl1pPr>
            <a:lvl2pPr algn="ctr">
              <a:buClr>
                <a:schemeClr val="accent1">
                  <a:lumMod val="50000"/>
                </a:schemeClr>
              </a:buClr>
              <a:defRPr>
                <a:solidFill>
                  <a:schemeClr val="accent1">
                    <a:lumMod val="50000"/>
                  </a:schemeClr>
                </a:solidFill>
              </a:defRPr>
            </a:lvl2pPr>
            <a:lvl3pPr algn="ctr">
              <a:buClr>
                <a:schemeClr val="accent1">
                  <a:lumMod val="50000"/>
                </a:schemeClr>
              </a:buClr>
              <a:defRPr>
                <a:solidFill>
                  <a:schemeClr val="accent1">
                    <a:lumMod val="50000"/>
                  </a:schemeClr>
                </a:solidFill>
              </a:defRPr>
            </a:lvl3pPr>
            <a:lvl4pPr algn="ctr">
              <a:buClr>
                <a:schemeClr val="accent1">
                  <a:lumMod val="50000"/>
                </a:schemeClr>
              </a:buClr>
              <a:defRPr>
                <a:solidFill>
                  <a:schemeClr val="accent1">
                    <a:lumMod val="50000"/>
                  </a:schemeClr>
                </a:solidFill>
              </a:defRPr>
            </a:lvl4pPr>
            <a:lvl5pPr algn="ctr">
              <a:buClr>
                <a:schemeClr val="accent1">
                  <a:lumMod val="50000"/>
                </a:schemeClr>
              </a:buClr>
              <a:defRPr>
                <a:solidFill>
                  <a:schemeClr val="accent1">
                    <a:lumMod val="50000"/>
                  </a:schemeClr>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79950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accent1">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1D7C89-8451-1944-C2B3-53AADAC99A01}"/>
              </a:ext>
              <a:ext uri="{C183D7F6-B498-43B3-948B-1728B52AA6E4}">
                <adec:decorative xmlns:adec="http://schemas.microsoft.com/office/drawing/2017/decorative" val="1"/>
              </a:ext>
            </a:extLst>
          </p:cNvPr>
          <p:cNvSpPr/>
          <p:nvPr userDrawn="1"/>
        </p:nvSpPr>
        <p:spPr>
          <a:xfrm>
            <a:off x="411678" y="422551"/>
            <a:ext cx="4223822" cy="6010146"/>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Rectangle 2">
            <a:extLst>
              <a:ext uri="{FF2B5EF4-FFF2-40B4-BE49-F238E27FC236}">
                <a16:creationId xmlns:a16="http://schemas.microsoft.com/office/drawing/2014/main" id="{D26B15EB-5194-C74B-F881-D3DCBE854272}"/>
              </a:ext>
              <a:ext uri="{C183D7F6-B498-43B3-948B-1728B52AA6E4}">
                <adec:decorative xmlns:adec="http://schemas.microsoft.com/office/drawing/2017/decorative" val="1"/>
              </a:ext>
            </a:extLst>
          </p:cNvPr>
          <p:cNvSpPr/>
          <p:nvPr userDrawn="1"/>
        </p:nvSpPr>
        <p:spPr>
          <a:xfrm>
            <a:off x="4635499" y="422551"/>
            <a:ext cx="7144823" cy="6010146"/>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529935" y="633845"/>
            <a:ext cx="3990110" cy="2192482"/>
          </a:xfrm>
          <a:noFill/>
          <a:effectLst/>
        </p:spPr>
        <p:txBody>
          <a:bodyPr anchor="ctr"/>
          <a:lstStyle>
            <a:lvl1pPr algn="ctr">
              <a:defRPr sz="3600" spc="0" baseline="0">
                <a:solidFill>
                  <a:schemeClr val="accent1">
                    <a:lumMod val="50000"/>
                  </a:schemeClr>
                </a:solidFill>
                <a:effectLst/>
              </a:defRPr>
            </a:lvl1pPr>
          </a:lstStyle>
          <a:p>
            <a:r>
              <a:rPr lang="en-US" dirty="0"/>
              <a:t>Click to add title</a:t>
            </a:r>
          </a:p>
        </p:txBody>
      </p:sp>
      <p:sp>
        <p:nvSpPr>
          <p:cNvPr id="7" name="Content Placeholder 6">
            <a:extLst>
              <a:ext uri="{FF2B5EF4-FFF2-40B4-BE49-F238E27FC236}">
                <a16:creationId xmlns:a16="http://schemas.microsoft.com/office/drawing/2014/main" id="{B15614EF-4CFA-2D69-0F78-9D7409E2337E}"/>
              </a:ext>
            </a:extLst>
          </p:cNvPr>
          <p:cNvSpPr>
            <a:spLocks noGrp="1"/>
          </p:cNvSpPr>
          <p:nvPr>
            <p:ph sz="quarter" idx="11" hasCustomPrompt="1"/>
          </p:nvPr>
        </p:nvSpPr>
        <p:spPr>
          <a:xfrm>
            <a:off x="747423" y="3174531"/>
            <a:ext cx="3772622" cy="3122360"/>
          </a:xfrm>
          <a:effectLst/>
        </p:spPr>
        <p:txBody>
          <a:bodyPr rIns="274320" anchor="t"/>
          <a:lstStyle>
            <a:lvl1pPr marL="283464" indent="-283464">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1pPr>
            <a:lvl2pPr marL="742950" indent="-285750">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2pPr>
            <a:lvl3pPr marL="1143000" indent="-228600">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3pPr>
            <a:lvl4pPr marL="1600200" indent="-228600">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4pPr>
            <a:lvl5pPr marL="2057400" indent="-228600">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a:extLst>
              <a:ext uri="{FF2B5EF4-FFF2-40B4-BE49-F238E27FC236}">
                <a16:creationId xmlns:a16="http://schemas.microsoft.com/office/drawing/2014/main" id="{77D6637B-A7C5-34FF-5B51-32392DAEABB2}"/>
              </a:ext>
            </a:extLst>
          </p:cNvPr>
          <p:cNvSpPr>
            <a:spLocks noGrp="1"/>
          </p:cNvSpPr>
          <p:nvPr>
            <p:ph sz="quarter" idx="10" hasCustomPrompt="1"/>
          </p:nvPr>
        </p:nvSpPr>
        <p:spPr>
          <a:xfrm>
            <a:off x="5237732" y="946205"/>
            <a:ext cx="5971020" cy="5161655"/>
          </a:xfrm>
        </p:spPr>
        <p:txBody>
          <a:body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31640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2">
    <p:bg>
      <p:bgPr>
        <a:solidFill>
          <a:schemeClr val="accent1">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3E625C-F0A4-564D-CEE2-6B3595CEB038}"/>
              </a:ext>
              <a:ext uri="{C183D7F6-B498-43B3-948B-1728B52AA6E4}">
                <adec:decorative xmlns:adec="http://schemas.microsoft.com/office/drawing/2017/decorative" val="1"/>
              </a:ext>
            </a:extLst>
          </p:cNvPr>
          <p:cNvSpPr/>
          <p:nvPr userDrawn="1"/>
        </p:nvSpPr>
        <p:spPr>
          <a:xfrm>
            <a:off x="5961889" y="0"/>
            <a:ext cx="6230111" cy="6858000"/>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8">
            <a:extLst>
              <a:ext uri="{FF2B5EF4-FFF2-40B4-BE49-F238E27FC236}">
                <a16:creationId xmlns:a16="http://schemas.microsoft.com/office/drawing/2014/main" id="{5997EA3E-49E5-518D-63DB-0BD43D3ACFCD}"/>
              </a:ext>
            </a:extLst>
          </p:cNvPr>
          <p:cNvSpPr>
            <a:spLocks noGrp="1"/>
          </p:cNvSpPr>
          <p:nvPr>
            <p:ph type="title"/>
          </p:nvPr>
        </p:nvSpPr>
        <p:spPr>
          <a:xfrm>
            <a:off x="6577445" y="157637"/>
            <a:ext cx="4851694" cy="2190705"/>
          </a:xfrm>
          <a:noFill/>
          <a:effectLst/>
        </p:spPr>
        <p:txBody>
          <a:bodyPr anchor="b"/>
          <a:lstStyle>
            <a:lvl1pPr algn="l">
              <a:defRPr sz="3600" spc="0" baseline="0">
                <a:solidFill>
                  <a:schemeClr val="accent1">
                    <a:lumMod val="50000"/>
                  </a:schemeClr>
                </a:solidFill>
                <a:effectLst/>
              </a:defRPr>
            </a:lvl1pPr>
          </a:lstStyle>
          <a:p>
            <a:r>
              <a:rPr lang="en-US"/>
              <a:t>Click to edit Master title style</a:t>
            </a:r>
            <a:endParaRPr lang="en-US" dirty="0"/>
          </a:p>
        </p:txBody>
      </p:sp>
      <p:sp>
        <p:nvSpPr>
          <p:cNvPr id="3" name="Rectangle 2">
            <a:extLst>
              <a:ext uri="{FF2B5EF4-FFF2-40B4-BE49-F238E27FC236}">
                <a16:creationId xmlns:a16="http://schemas.microsoft.com/office/drawing/2014/main" id="{BB4D8C78-00C3-F3D7-17C3-F1667E463E12}"/>
              </a:ext>
              <a:ext uri="{C183D7F6-B498-43B3-948B-1728B52AA6E4}">
                <adec:decorative xmlns:adec="http://schemas.microsoft.com/office/drawing/2017/decorative" val="1"/>
              </a:ext>
            </a:extLst>
          </p:cNvPr>
          <p:cNvSpPr/>
          <p:nvPr userDrawn="1"/>
        </p:nvSpPr>
        <p:spPr>
          <a:xfrm>
            <a:off x="380999" y="422551"/>
            <a:ext cx="5124893" cy="6010146"/>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c</a:t>
            </a:r>
          </a:p>
        </p:txBody>
      </p:sp>
      <p:pic>
        <p:nvPicPr>
          <p:cNvPr id="4" name="Graphic 3">
            <a:extLst>
              <a:ext uri="{FF2B5EF4-FFF2-40B4-BE49-F238E27FC236}">
                <a16:creationId xmlns:a16="http://schemas.microsoft.com/office/drawing/2014/main" id="{F13E61FD-F54A-5F86-FCED-3BD4C8AA42E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353" t="-388" r="-1" b="-254"/>
          <a:stretch/>
        </p:blipFill>
        <p:spPr>
          <a:xfrm flipH="1">
            <a:off x="659106" y="3429000"/>
            <a:ext cx="4589830" cy="2780414"/>
          </a:xfrm>
          <a:prstGeom prst="rect">
            <a:avLst/>
          </a:prstGeom>
        </p:spPr>
      </p:pic>
      <p:sp>
        <p:nvSpPr>
          <p:cNvPr id="6" name="Rectangle 5">
            <a:extLst>
              <a:ext uri="{FF2B5EF4-FFF2-40B4-BE49-F238E27FC236}">
                <a16:creationId xmlns:a16="http://schemas.microsoft.com/office/drawing/2014/main" id="{A9F0290F-2D31-F9FB-AD35-B76947AF146F}"/>
              </a:ext>
              <a:ext uri="{C183D7F6-B498-43B3-948B-1728B52AA6E4}">
                <adec:decorative xmlns:adec="http://schemas.microsoft.com/office/drawing/2017/decorative" val="1"/>
              </a:ext>
            </a:extLst>
          </p:cNvPr>
          <p:cNvSpPr/>
          <p:nvPr userDrawn="1"/>
        </p:nvSpPr>
        <p:spPr>
          <a:xfrm>
            <a:off x="1236863" y="776532"/>
            <a:ext cx="3434316" cy="5018212"/>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7347A5B6-0F99-C044-C209-F3190EEFA371}"/>
              </a:ext>
            </a:extLst>
          </p:cNvPr>
          <p:cNvSpPr>
            <a:spLocks noGrp="1"/>
          </p:cNvSpPr>
          <p:nvPr>
            <p:ph type="pic" sz="quarter" idx="11"/>
          </p:nvPr>
        </p:nvSpPr>
        <p:spPr>
          <a:xfrm>
            <a:off x="1236663" y="776288"/>
            <a:ext cx="3433762" cy="5018087"/>
          </a:xfrm>
        </p:spPr>
        <p:txBody>
          <a:bodyPr anchor="t"/>
          <a:lstStyle>
            <a:lvl1pPr marL="0" indent="0" algn="ctr">
              <a:buNone/>
              <a:defRPr/>
            </a:lvl1pPr>
          </a:lstStyle>
          <a:p>
            <a:r>
              <a:rPr lang="en-US"/>
              <a:t>Click icon to add picture</a:t>
            </a:r>
            <a:endParaRPr lang="en-US" dirty="0"/>
          </a:p>
        </p:txBody>
      </p:sp>
      <p:sp>
        <p:nvSpPr>
          <p:cNvPr id="5" name="Content Placeholder 9">
            <a:extLst>
              <a:ext uri="{FF2B5EF4-FFF2-40B4-BE49-F238E27FC236}">
                <a16:creationId xmlns:a16="http://schemas.microsoft.com/office/drawing/2014/main" id="{0E96890F-0832-5087-193F-70CF33DEE0AD}"/>
              </a:ext>
            </a:extLst>
          </p:cNvPr>
          <p:cNvSpPr>
            <a:spLocks noGrp="1"/>
          </p:cNvSpPr>
          <p:nvPr>
            <p:ph sz="quarter" idx="10" hasCustomPrompt="1"/>
          </p:nvPr>
        </p:nvSpPr>
        <p:spPr>
          <a:xfrm>
            <a:off x="6592615" y="2505979"/>
            <a:ext cx="4837385" cy="3926717"/>
          </a:xfrm>
          <a:effectLst/>
        </p:spPr>
        <p:txBody>
          <a:bodyPr anchor="t"/>
          <a:lstStyle>
            <a:lvl1pPr marL="0" indent="0">
              <a:lnSpc>
                <a:spcPct val="150000"/>
              </a:lnSpc>
              <a:spcBef>
                <a:spcPts val="0"/>
              </a:spcBef>
              <a:spcAft>
                <a:spcPts val="0"/>
              </a:spcAft>
              <a:buClr>
                <a:schemeClr val="accent1">
                  <a:lumMod val="50000"/>
                </a:schemeClr>
              </a:buClr>
              <a:buFont typeface="Arial" panose="020B0604020202020204" pitchFamily="34" charset="0"/>
              <a:buNone/>
              <a:defRPr>
                <a:solidFill>
                  <a:schemeClr val="accent1">
                    <a:lumMod val="50000"/>
                  </a:schemeClr>
                </a:solidFill>
              </a:defRPr>
            </a:lvl1pPr>
            <a:lvl2pPr marL="742950" indent="-28575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2pPr>
            <a:lvl3pPr marL="1143000" indent="-22860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3pPr>
            <a:lvl4pPr marL="1600200" indent="-22860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4pPr>
            <a:lvl5pPr marL="2057400" indent="-22860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5pPr>
          </a:lstStyle>
          <a:p>
            <a:pPr marL="285750" marR="0" lvl="0" indent="-285750" algn="l" defTabSz="457200" rtl="0" eaLnBrk="1" fontAlgn="auto" latinLnBrk="0" hangingPunct="1">
              <a:lnSpc>
                <a:spcPct val="150000"/>
              </a:lnSpc>
              <a:spcBef>
                <a:spcPts val="0"/>
              </a:spcBef>
              <a:spcAft>
                <a:spcPts val="0"/>
              </a:spcAft>
              <a:buClr>
                <a:schemeClr val="accent1">
                  <a:lumMod val="50000"/>
                </a:schemeClr>
              </a:buClr>
              <a:buSzTx/>
              <a:buFont typeface="Arial" panose="020B0604020202020204" pitchFamily="34" charset="0"/>
              <a:buChar char="•"/>
              <a:tabLst/>
              <a:defRPr/>
            </a:pPr>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6681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4">
    <p:bg>
      <p:bgPr>
        <a:solidFill>
          <a:schemeClr val="accent1">
            <a:lumMod val="5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6DB3CB-355C-968A-7F5F-71E0350408BA}"/>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10800000">
            <a:off x="-2" y="0"/>
            <a:ext cx="12192001" cy="6858000"/>
          </a:xfrm>
          <a:prstGeom prst="rect">
            <a:avLst/>
          </a:prstGeom>
        </p:spPr>
      </p:pic>
      <p:sp>
        <p:nvSpPr>
          <p:cNvPr id="2" name="Rectangle 1">
            <a:extLst>
              <a:ext uri="{FF2B5EF4-FFF2-40B4-BE49-F238E27FC236}">
                <a16:creationId xmlns:a16="http://schemas.microsoft.com/office/drawing/2014/main" id="{281D7C89-8451-1944-C2B3-53AADAC99A01}"/>
              </a:ext>
              <a:ext uri="{C183D7F6-B498-43B3-948B-1728B52AA6E4}">
                <adec:decorative xmlns:adec="http://schemas.microsoft.com/office/drawing/2017/decorative" val="1"/>
              </a:ext>
            </a:extLst>
          </p:cNvPr>
          <p:cNvSpPr/>
          <p:nvPr userDrawn="1"/>
        </p:nvSpPr>
        <p:spPr>
          <a:xfrm>
            <a:off x="411678" y="422551"/>
            <a:ext cx="4223822" cy="6010146"/>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Rectangle 2">
            <a:extLst>
              <a:ext uri="{FF2B5EF4-FFF2-40B4-BE49-F238E27FC236}">
                <a16:creationId xmlns:a16="http://schemas.microsoft.com/office/drawing/2014/main" id="{D26B15EB-5194-C74B-F881-D3DCBE854272}"/>
              </a:ext>
              <a:ext uri="{C183D7F6-B498-43B3-948B-1728B52AA6E4}">
                <adec:decorative xmlns:adec="http://schemas.microsoft.com/office/drawing/2017/decorative" val="1"/>
              </a:ext>
            </a:extLst>
          </p:cNvPr>
          <p:cNvSpPr/>
          <p:nvPr userDrawn="1"/>
        </p:nvSpPr>
        <p:spPr>
          <a:xfrm>
            <a:off x="4635499" y="422551"/>
            <a:ext cx="7144823" cy="6010146"/>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529935" y="924339"/>
            <a:ext cx="3990110" cy="5009322"/>
          </a:xfrm>
          <a:noFill/>
          <a:effectLst/>
        </p:spPr>
        <p:txBody>
          <a:bodyPr anchor="ctr"/>
          <a:lstStyle>
            <a:lvl1pPr algn="ctr">
              <a:defRPr sz="3600" spc="0" baseline="0">
                <a:solidFill>
                  <a:schemeClr val="accent1">
                    <a:lumMod val="50000"/>
                  </a:schemeClr>
                </a:solidFill>
                <a:effectLst/>
              </a:defRPr>
            </a:lvl1pPr>
          </a:lstStyle>
          <a:p>
            <a:r>
              <a:rPr lang="en-US" dirty="0"/>
              <a:t>Click to add title</a:t>
            </a:r>
          </a:p>
        </p:txBody>
      </p:sp>
      <p:sp>
        <p:nvSpPr>
          <p:cNvPr id="10" name="Content Placeholder 9">
            <a:extLst>
              <a:ext uri="{FF2B5EF4-FFF2-40B4-BE49-F238E27FC236}">
                <a16:creationId xmlns:a16="http://schemas.microsoft.com/office/drawing/2014/main" id="{77D6637B-A7C5-34FF-5B51-32392DAEABB2}"/>
              </a:ext>
            </a:extLst>
          </p:cNvPr>
          <p:cNvSpPr>
            <a:spLocks noGrp="1"/>
          </p:cNvSpPr>
          <p:nvPr>
            <p:ph sz="quarter" idx="10" hasCustomPrompt="1"/>
          </p:nvPr>
        </p:nvSpPr>
        <p:spPr>
          <a:xfrm>
            <a:off x="5153836" y="1371602"/>
            <a:ext cx="6177309" cy="1953489"/>
          </a:xfrm>
          <a:effectLst/>
        </p:spPr>
        <p:txBody>
          <a:bodyPr anchor="t"/>
          <a:lstStyle>
            <a:lvl1pPr marL="283464" indent="-283464">
              <a:lnSpc>
                <a:spcPct val="120000"/>
              </a:lnSpc>
              <a:spcBef>
                <a:spcPts val="0"/>
              </a:spcBef>
              <a:spcAft>
                <a:spcPts val="0"/>
              </a:spcAft>
              <a:buClr>
                <a:schemeClr val="tx1"/>
              </a:buClr>
              <a:buFont typeface="Arial" panose="020B0604020202020204" pitchFamily="34" charset="0"/>
              <a:buChar char="•"/>
              <a:defRPr/>
            </a:lvl1pPr>
            <a:lvl2pPr marL="742950" indent="-285750">
              <a:lnSpc>
                <a:spcPct val="120000"/>
              </a:lnSpc>
              <a:spcBef>
                <a:spcPts val="0"/>
              </a:spcBef>
              <a:spcAft>
                <a:spcPts val="0"/>
              </a:spcAft>
              <a:buClr>
                <a:schemeClr val="tx1"/>
              </a:buClr>
              <a:buFont typeface="Arial" panose="020B0604020202020204" pitchFamily="34" charset="0"/>
              <a:buChar char="•"/>
              <a:defRPr/>
            </a:lvl2pPr>
            <a:lvl3pPr marL="1143000" indent="-228600">
              <a:lnSpc>
                <a:spcPct val="120000"/>
              </a:lnSpc>
              <a:spcBef>
                <a:spcPts val="0"/>
              </a:spcBef>
              <a:spcAft>
                <a:spcPts val="0"/>
              </a:spcAft>
              <a:buClr>
                <a:schemeClr val="tx1"/>
              </a:buClr>
              <a:buFont typeface="Arial" panose="020B0604020202020204" pitchFamily="34" charset="0"/>
              <a:buChar char="•"/>
              <a:defRPr/>
            </a:lvl3pPr>
            <a:lvl4pPr marL="1600200" indent="-228600">
              <a:lnSpc>
                <a:spcPct val="120000"/>
              </a:lnSpc>
              <a:spcBef>
                <a:spcPts val="0"/>
              </a:spcBef>
              <a:spcAft>
                <a:spcPts val="0"/>
              </a:spcAft>
              <a:buClr>
                <a:schemeClr val="tx1"/>
              </a:buClr>
              <a:buFont typeface="Arial" panose="020B0604020202020204" pitchFamily="34" charset="0"/>
              <a:buChar char="•"/>
              <a:defRPr/>
            </a:lvl4pPr>
            <a:lvl5pPr marL="2057400" indent="-228600">
              <a:lnSpc>
                <a:spcPct val="120000"/>
              </a:lnSpc>
              <a:spcBef>
                <a:spcPts val="0"/>
              </a:spcBef>
              <a:spcAft>
                <a:spcPts val="0"/>
              </a:spcAft>
              <a:buClr>
                <a:schemeClr val="tx1"/>
              </a:buClr>
              <a:buFont typeface="Arial" panose="020B0604020202020204" pitchFamily="34" charset="0"/>
              <a:buChar char="•"/>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a:extLst>
              <a:ext uri="{FF2B5EF4-FFF2-40B4-BE49-F238E27FC236}">
                <a16:creationId xmlns:a16="http://schemas.microsoft.com/office/drawing/2014/main" id="{A087279F-936E-0F41-B533-7990D668D7CF}"/>
              </a:ext>
              <a:ext uri="{C183D7F6-B498-43B3-948B-1728B52AA6E4}">
                <adec:decorative xmlns:adec="http://schemas.microsoft.com/office/drawing/2017/decorative" val="1"/>
              </a:ext>
            </a:extLst>
          </p:cNvPr>
          <p:cNvCxnSpPr>
            <a:cxnSpLocks/>
          </p:cNvCxnSpPr>
          <p:nvPr userDrawn="1"/>
        </p:nvCxnSpPr>
        <p:spPr>
          <a:xfrm>
            <a:off x="5153836" y="3446156"/>
            <a:ext cx="6177309" cy="0"/>
          </a:xfrm>
          <a:prstGeom prst="line">
            <a:avLst/>
          </a:prstGeom>
          <a:ln w="1905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9">
            <a:extLst>
              <a:ext uri="{FF2B5EF4-FFF2-40B4-BE49-F238E27FC236}">
                <a16:creationId xmlns:a16="http://schemas.microsoft.com/office/drawing/2014/main" id="{CDD03AA1-6D53-FEB1-9B22-57C1066DA336}"/>
              </a:ext>
            </a:extLst>
          </p:cNvPr>
          <p:cNvSpPr>
            <a:spLocks noGrp="1"/>
          </p:cNvSpPr>
          <p:nvPr>
            <p:ph sz="quarter" idx="11" hasCustomPrompt="1"/>
          </p:nvPr>
        </p:nvSpPr>
        <p:spPr>
          <a:xfrm>
            <a:off x="5153836" y="3745924"/>
            <a:ext cx="6177309" cy="2238918"/>
          </a:xfrm>
          <a:effectLst/>
        </p:spPr>
        <p:txBody>
          <a:bodyPr anchor="t"/>
          <a:lstStyle>
            <a:lvl1pPr marL="283464" indent="-283464">
              <a:lnSpc>
                <a:spcPct val="120000"/>
              </a:lnSpc>
              <a:spcBef>
                <a:spcPts val="0"/>
              </a:spcBef>
              <a:spcAft>
                <a:spcPts val="0"/>
              </a:spcAft>
              <a:buClr>
                <a:schemeClr val="tx1"/>
              </a:buClr>
              <a:buFont typeface="Arial" panose="020B0604020202020204" pitchFamily="34" charset="0"/>
              <a:buChar char="•"/>
              <a:defRPr/>
            </a:lvl1pPr>
            <a:lvl2pPr marL="742950" indent="-285750">
              <a:lnSpc>
                <a:spcPct val="120000"/>
              </a:lnSpc>
              <a:spcBef>
                <a:spcPts val="0"/>
              </a:spcBef>
              <a:spcAft>
                <a:spcPts val="0"/>
              </a:spcAft>
              <a:buClr>
                <a:schemeClr val="tx1"/>
              </a:buClr>
              <a:buFont typeface="Arial" panose="020B0604020202020204" pitchFamily="34" charset="0"/>
              <a:buChar char="•"/>
              <a:defRPr/>
            </a:lvl2pPr>
            <a:lvl3pPr marL="1143000" indent="-228600">
              <a:lnSpc>
                <a:spcPct val="120000"/>
              </a:lnSpc>
              <a:spcBef>
                <a:spcPts val="0"/>
              </a:spcBef>
              <a:spcAft>
                <a:spcPts val="0"/>
              </a:spcAft>
              <a:buClr>
                <a:schemeClr val="tx1"/>
              </a:buClr>
              <a:buFont typeface="Arial" panose="020B0604020202020204" pitchFamily="34" charset="0"/>
              <a:buChar char="•"/>
              <a:defRPr/>
            </a:lvl3pPr>
            <a:lvl4pPr marL="1600200" indent="-228600">
              <a:lnSpc>
                <a:spcPct val="120000"/>
              </a:lnSpc>
              <a:spcBef>
                <a:spcPts val="0"/>
              </a:spcBef>
              <a:spcAft>
                <a:spcPts val="0"/>
              </a:spcAft>
              <a:buClr>
                <a:schemeClr val="tx1"/>
              </a:buClr>
              <a:buFont typeface="Arial" panose="020B0604020202020204" pitchFamily="34" charset="0"/>
              <a:buChar char="•"/>
              <a:defRPr/>
            </a:lvl4pPr>
            <a:lvl5pPr marL="2057400" indent="-228600">
              <a:lnSpc>
                <a:spcPct val="120000"/>
              </a:lnSpc>
              <a:spcBef>
                <a:spcPts val="0"/>
              </a:spcBef>
              <a:spcAft>
                <a:spcPts val="0"/>
              </a:spcAft>
              <a:buClr>
                <a:schemeClr val="tx1"/>
              </a:buClr>
              <a:buFont typeface="Arial" panose="020B0604020202020204" pitchFamily="34" charset="0"/>
              <a:buChar char="•"/>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69371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9176A3-24B8-086B-739F-2B3DCE8BE094}"/>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5400000">
            <a:off x="2666999" y="-2654300"/>
            <a:ext cx="6858000" cy="12166601"/>
          </a:xfrm>
          <a:prstGeom prst="rect">
            <a:avLst/>
          </a:prstGeom>
        </p:spPr>
      </p:pic>
      <p:sp>
        <p:nvSpPr>
          <p:cNvPr id="4" name="Rectangle 3">
            <a:extLst>
              <a:ext uri="{FF2B5EF4-FFF2-40B4-BE49-F238E27FC236}">
                <a16:creationId xmlns:a16="http://schemas.microsoft.com/office/drawing/2014/main" id="{BA96EFAA-0851-646A-8758-C20243901E54}"/>
              </a:ext>
              <a:ext uri="{C183D7F6-B498-43B3-948B-1728B52AA6E4}">
                <adec:decorative xmlns:adec="http://schemas.microsoft.com/office/drawing/2017/decorative" val="1"/>
              </a:ext>
            </a:extLst>
          </p:cNvPr>
          <p:cNvSpPr/>
          <p:nvPr userDrawn="1"/>
        </p:nvSpPr>
        <p:spPr>
          <a:xfrm>
            <a:off x="381000" y="422551"/>
            <a:ext cx="11424920" cy="6010146"/>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810001" y="685800"/>
            <a:ext cx="10571998" cy="2983528"/>
          </a:xfrm>
          <a:effectLst/>
        </p:spPr>
        <p:txBody>
          <a:bodyPr/>
          <a:lstStyle>
            <a:lvl1pPr algn="ctr">
              <a:defRPr sz="3600" spc="0" baseline="0">
                <a:solidFill>
                  <a:schemeClr val="accent4">
                    <a:lumMod val="60000"/>
                    <a:lumOff val="40000"/>
                  </a:schemeClr>
                </a:solidFill>
                <a:effectLst/>
              </a:defRPr>
            </a:lvl1pPr>
          </a:lstStyle>
          <a:p>
            <a:r>
              <a:rPr lang="en-US" dirty="0"/>
              <a:t>Click to add title</a:t>
            </a:r>
          </a:p>
        </p:txBody>
      </p:sp>
    </p:spTree>
    <p:extLst>
      <p:ext uri="{BB962C8B-B14F-4D97-AF65-F5344CB8AC3E}">
        <p14:creationId xmlns:p14="http://schemas.microsoft.com/office/powerpoint/2010/main" val="4023403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accent1">
            <a:lumMod val="50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12B799F-04B8-4A62-EB7D-F17311231B8E}"/>
              </a:ext>
              <a:ext uri="{C183D7F6-B498-43B3-948B-1728B52AA6E4}">
                <adec:decorative xmlns:adec="http://schemas.microsoft.com/office/drawing/2017/decorative" val="1"/>
              </a:ext>
            </a:extLst>
          </p:cNvPr>
          <p:cNvSpPr/>
          <p:nvPr userDrawn="1"/>
        </p:nvSpPr>
        <p:spPr>
          <a:xfrm>
            <a:off x="7556500" y="0"/>
            <a:ext cx="4635500" cy="6858000"/>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Rectangle 6">
            <a:extLst>
              <a:ext uri="{FF2B5EF4-FFF2-40B4-BE49-F238E27FC236}">
                <a16:creationId xmlns:a16="http://schemas.microsoft.com/office/drawing/2014/main" id="{08F310BE-5861-E73D-5979-D11A971516CF}"/>
              </a:ext>
              <a:ext uri="{C183D7F6-B498-43B3-948B-1728B52AA6E4}">
                <adec:decorative xmlns:adec="http://schemas.microsoft.com/office/drawing/2017/decorative" val="1"/>
              </a:ext>
            </a:extLst>
          </p:cNvPr>
          <p:cNvSpPr/>
          <p:nvPr userDrawn="1"/>
        </p:nvSpPr>
        <p:spPr>
          <a:xfrm>
            <a:off x="500270" y="487680"/>
            <a:ext cx="6482080" cy="5902960"/>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8" name="Picture 7">
            <a:extLst>
              <a:ext uri="{FF2B5EF4-FFF2-40B4-BE49-F238E27FC236}">
                <a16:creationId xmlns:a16="http://schemas.microsoft.com/office/drawing/2014/main" id="{AA12F5E6-EC22-5E10-94FB-5E546A7B9123}"/>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10800000">
            <a:off x="495630" y="477518"/>
            <a:ext cx="6482079" cy="5913121"/>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8036952" y="477518"/>
            <a:ext cx="3829465" cy="2693887"/>
          </a:xfrm>
          <a:noFill/>
          <a:effectLst/>
        </p:spPr>
        <p:txBody>
          <a:bodyPr anchor="b"/>
          <a:lstStyle>
            <a:lvl1pPr algn="l">
              <a:defRPr sz="3600" spc="0" baseline="0">
                <a:solidFill>
                  <a:schemeClr val="accent1">
                    <a:lumMod val="50000"/>
                  </a:schemeClr>
                </a:solidFill>
                <a:effectLst/>
              </a:defRPr>
            </a:lvl1pPr>
          </a:lstStyle>
          <a:p>
            <a:r>
              <a:rPr lang="en-US" dirty="0"/>
              <a:t>Click to add title</a:t>
            </a:r>
          </a:p>
        </p:txBody>
      </p:sp>
      <p:sp>
        <p:nvSpPr>
          <p:cNvPr id="13" name="Table Placeholder 12">
            <a:extLst>
              <a:ext uri="{FF2B5EF4-FFF2-40B4-BE49-F238E27FC236}">
                <a16:creationId xmlns:a16="http://schemas.microsoft.com/office/drawing/2014/main" id="{14BBA88A-FAA8-CE13-2A76-BF8B014AE343}"/>
              </a:ext>
            </a:extLst>
          </p:cNvPr>
          <p:cNvSpPr>
            <a:spLocks noGrp="1"/>
          </p:cNvSpPr>
          <p:nvPr>
            <p:ph type="tbl" sz="quarter" idx="11"/>
          </p:nvPr>
        </p:nvSpPr>
        <p:spPr>
          <a:xfrm>
            <a:off x="952500" y="909638"/>
            <a:ext cx="5578475" cy="5038725"/>
          </a:xfrm>
        </p:spPr>
        <p:txBody>
          <a:bodyPr anchor="t"/>
          <a:lstStyle>
            <a:lvl1pPr marL="0" indent="0" algn="ctr">
              <a:buNone/>
              <a:defRPr/>
            </a:lvl1pPr>
          </a:lstStyle>
          <a:p>
            <a:r>
              <a:rPr lang="en-US"/>
              <a:t>Click icon to add table</a:t>
            </a:r>
            <a:endParaRPr lang="en-US" dirty="0"/>
          </a:p>
        </p:txBody>
      </p:sp>
      <p:sp>
        <p:nvSpPr>
          <p:cNvPr id="5" name="Content Placeholder 9">
            <a:extLst>
              <a:ext uri="{FF2B5EF4-FFF2-40B4-BE49-F238E27FC236}">
                <a16:creationId xmlns:a16="http://schemas.microsoft.com/office/drawing/2014/main" id="{0E96890F-0832-5087-193F-70CF33DEE0AD}"/>
              </a:ext>
            </a:extLst>
          </p:cNvPr>
          <p:cNvSpPr>
            <a:spLocks noGrp="1"/>
          </p:cNvSpPr>
          <p:nvPr>
            <p:ph sz="quarter" idx="10" hasCustomPrompt="1"/>
          </p:nvPr>
        </p:nvSpPr>
        <p:spPr>
          <a:xfrm>
            <a:off x="8036953" y="3449781"/>
            <a:ext cx="3829465" cy="2940860"/>
          </a:xfrm>
          <a:effectLst/>
        </p:spPr>
        <p:txBody>
          <a:bodyPr anchor="t"/>
          <a:lstStyle>
            <a:lvl1pPr marL="285750" indent="-285750">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1pPr>
            <a:lvl2pPr marL="742950" indent="-28575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2pPr>
            <a:lvl3pPr marL="1143000" indent="-22860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3pPr>
            <a:lvl4pPr marL="1600200" indent="-22860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4pPr>
            <a:lvl5pPr marL="2057400" indent="-22860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2818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able">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9176A3-24B8-086B-739F-2B3DCE8BE094}"/>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5400000">
            <a:off x="2666999" y="-2654300"/>
            <a:ext cx="6858000" cy="12166601"/>
          </a:xfrm>
          <a:prstGeom prst="rect">
            <a:avLst/>
          </a:prstGeom>
        </p:spPr>
      </p:pic>
      <p:sp>
        <p:nvSpPr>
          <p:cNvPr id="4" name="Rectangle 3">
            <a:extLst>
              <a:ext uri="{FF2B5EF4-FFF2-40B4-BE49-F238E27FC236}">
                <a16:creationId xmlns:a16="http://schemas.microsoft.com/office/drawing/2014/main" id="{BA96EFAA-0851-646A-8758-C20243901E54}"/>
              </a:ext>
              <a:ext uri="{C183D7F6-B498-43B3-948B-1728B52AA6E4}">
                <adec:decorative xmlns:adec="http://schemas.microsoft.com/office/drawing/2017/decorative" val="1"/>
              </a:ext>
            </a:extLst>
          </p:cNvPr>
          <p:cNvSpPr/>
          <p:nvPr userDrawn="1"/>
        </p:nvSpPr>
        <p:spPr>
          <a:xfrm>
            <a:off x="381000" y="422551"/>
            <a:ext cx="11424920" cy="6010146"/>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488373" y="571501"/>
            <a:ext cx="11139054" cy="1028699"/>
          </a:xfrm>
          <a:effectLst/>
        </p:spPr>
        <p:txBody>
          <a:bodyPr anchor="ctr"/>
          <a:lstStyle>
            <a:lvl1pPr algn="ctr">
              <a:defRPr sz="3600" spc="0" baseline="0">
                <a:solidFill>
                  <a:schemeClr val="tx1"/>
                </a:solidFill>
                <a:effectLst/>
              </a:defRPr>
            </a:lvl1pPr>
          </a:lstStyle>
          <a:p>
            <a:r>
              <a:rPr lang="en-US" dirty="0"/>
              <a:t>Click to add title</a:t>
            </a:r>
          </a:p>
        </p:txBody>
      </p:sp>
      <p:sp>
        <p:nvSpPr>
          <p:cNvPr id="11" name="Table Placeholder 10">
            <a:extLst>
              <a:ext uri="{FF2B5EF4-FFF2-40B4-BE49-F238E27FC236}">
                <a16:creationId xmlns:a16="http://schemas.microsoft.com/office/drawing/2014/main" id="{E10735F5-6B7D-348D-AC70-8BC10CB5F70A}"/>
              </a:ext>
            </a:extLst>
          </p:cNvPr>
          <p:cNvSpPr>
            <a:spLocks noGrp="1"/>
          </p:cNvSpPr>
          <p:nvPr>
            <p:ph type="tbl" sz="quarter" idx="10"/>
          </p:nvPr>
        </p:nvSpPr>
        <p:spPr>
          <a:xfrm>
            <a:off x="838200" y="1860550"/>
            <a:ext cx="10515600" cy="4198938"/>
          </a:xfrm>
        </p:spPr>
        <p:txBody>
          <a:bodyPr anchor="t"/>
          <a:lstStyle>
            <a:lvl1pPr marL="0" indent="0" algn="ctr">
              <a:buNone/>
              <a:defRPr/>
            </a:lvl1pPr>
          </a:lstStyle>
          <a:p>
            <a:r>
              <a:rPr lang="en-US"/>
              <a:t>Click icon to add table</a:t>
            </a:r>
            <a:endParaRPr lang="en-US" dirty="0"/>
          </a:p>
        </p:txBody>
      </p:sp>
    </p:spTree>
    <p:extLst>
      <p:ext uri="{BB962C8B-B14F-4D97-AF65-F5344CB8AC3E}">
        <p14:creationId xmlns:p14="http://schemas.microsoft.com/office/powerpoint/2010/main" val="1912634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accent1">
            <a:lumMod val="50000"/>
          </a:scheme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FDAFCA1-BDD9-1108-8F95-E3FC1A7935C1}"/>
              </a:ext>
              <a:ext uri="{C183D7F6-B498-43B3-948B-1728B52AA6E4}">
                <adec:decorative xmlns:adec="http://schemas.microsoft.com/office/drawing/2017/decorative" val="1"/>
              </a:ext>
            </a:extLst>
          </p:cNvPr>
          <p:cNvGrpSpPr/>
          <p:nvPr userDrawn="1"/>
        </p:nvGrpSpPr>
        <p:grpSpPr>
          <a:xfrm rot="10800000">
            <a:off x="0" y="0"/>
            <a:ext cx="11532896" cy="6858000"/>
            <a:chOff x="659106" y="0"/>
            <a:chExt cx="11532896" cy="6858000"/>
          </a:xfrm>
        </p:grpSpPr>
        <p:sp>
          <p:nvSpPr>
            <p:cNvPr id="3" name="Rectangle 2">
              <a:extLst>
                <a:ext uri="{FF2B5EF4-FFF2-40B4-BE49-F238E27FC236}">
                  <a16:creationId xmlns:a16="http://schemas.microsoft.com/office/drawing/2014/main" id="{E4BFDB24-6BE4-2FC0-F772-DC1DE926E485}"/>
                </a:ext>
              </a:extLst>
            </p:cNvPr>
            <p:cNvSpPr/>
            <p:nvPr/>
          </p:nvSpPr>
          <p:spPr>
            <a:xfrm>
              <a:off x="5995086" y="0"/>
              <a:ext cx="6196916" cy="6858000"/>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4" name="Graphic 3">
              <a:extLst>
                <a:ext uri="{FF2B5EF4-FFF2-40B4-BE49-F238E27FC236}">
                  <a16:creationId xmlns:a16="http://schemas.microsoft.com/office/drawing/2014/main" id="{131EABEA-AB8A-5E4C-A6DD-8F32B70E90A3}"/>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353" t="-388" r="-1" b="-254"/>
            <a:stretch/>
          </p:blipFill>
          <p:spPr>
            <a:xfrm flipH="1">
              <a:off x="659106" y="1956391"/>
              <a:ext cx="4878094" cy="2780414"/>
            </a:xfrm>
            <a:prstGeom prst="rect">
              <a:avLst/>
            </a:prstGeom>
          </p:spPr>
        </p:pic>
        <p:sp>
          <p:nvSpPr>
            <p:cNvPr id="5" name="Rectangle 4">
              <a:extLst>
                <a:ext uri="{FF2B5EF4-FFF2-40B4-BE49-F238E27FC236}">
                  <a16:creationId xmlns:a16="http://schemas.microsoft.com/office/drawing/2014/main" id="{D2279AAC-0D81-D3CD-3F0F-E8CEE0F56D43}"/>
                </a:ext>
              </a:extLst>
            </p:cNvPr>
            <p:cNvSpPr/>
            <p:nvPr/>
          </p:nvSpPr>
          <p:spPr>
            <a:xfrm>
              <a:off x="1328303" y="776532"/>
              <a:ext cx="3434316" cy="5018212"/>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617542" y="132080"/>
            <a:ext cx="4928894" cy="6507711"/>
          </a:xfrm>
          <a:noFill/>
          <a:effectLst/>
        </p:spPr>
        <p:txBody>
          <a:bodyPr anchor="ctr"/>
          <a:lstStyle>
            <a:lvl1pPr algn="ctr">
              <a:defRPr sz="3600" spc="0" baseline="0">
                <a:solidFill>
                  <a:schemeClr val="accent1">
                    <a:lumMod val="50000"/>
                  </a:schemeClr>
                </a:solidFill>
                <a:effectLst/>
              </a:defRPr>
            </a:lvl1pPr>
          </a:lstStyle>
          <a:p>
            <a:r>
              <a:rPr lang="en-US" dirty="0"/>
              <a:t>Click to add title</a:t>
            </a:r>
          </a:p>
        </p:txBody>
      </p:sp>
      <p:sp>
        <p:nvSpPr>
          <p:cNvPr id="11" name="Picture Placeholder 10">
            <a:extLst>
              <a:ext uri="{FF2B5EF4-FFF2-40B4-BE49-F238E27FC236}">
                <a16:creationId xmlns:a16="http://schemas.microsoft.com/office/drawing/2014/main" id="{E0720B2D-C199-57FA-9453-DBFB607BA983}"/>
              </a:ext>
            </a:extLst>
          </p:cNvPr>
          <p:cNvSpPr>
            <a:spLocks noGrp="1"/>
          </p:cNvSpPr>
          <p:nvPr>
            <p:ph type="pic" sz="quarter" idx="10"/>
          </p:nvPr>
        </p:nvSpPr>
        <p:spPr>
          <a:xfrm>
            <a:off x="7429500" y="992188"/>
            <a:ext cx="3425825" cy="5018087"/>
          </a:xfrm>
        </p:spPr>
        <p:txBody>
          <a:bodyPr anchor="t"/>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3159858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wo Columns">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11222B-29F6-BF2A-09DE-82F659638940}"/>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5400000">
            <a:off x="2666999" y="-2654300"/>
            <a:ext cx="6858000" cy="12166601"/>
          </a:xfrm>
          <a:prstGeom prst="rect">
            <a:avLst/>
          </a:prstGeom>
        </p:spPr>
      </p:pic>
      <p:sp>
        <p:nvSpPr>
          <p:cNvPr id="3" name="Rectangle 2">
            <a:extLst>
              <a:ext uri="{FF2B5EF4-FFF2-40B4-BE49-F238E27FC236}">
                <a16:creationId xmlns:a16="http://schemas.microsoft.com/office/drawing/2014/main" id="{B035F993-EADB-1C5A-7158-41E510B706E0}"/>
              </a:ext>
              <a:ext uri="{C183D7F6-B498-43B3-948B-1728B52AA6E4}">
                <adec:decorative xmlns:adec="http://schemas.microsoft.com/office/drawing/2017/decorative" val="1"/>
              </a:ext>
            </a:extLst>
          </p:cNvPr>
          <p:cNvSpPr/>
          <p:nvPr userDrawn="1"/>
        </p:nvSpPr>
        <p:spPr>
          <a:xfrm>
            <a:off x="381000" y="422551"/>
            <a:ext cx="11424920" cy="6010146"/>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Rectangle 3">
            <a:extLst>
              <a:ext uri="{FF2B5EF4-FFF2-40B4-BE49-F238E27FC236}">
                <a16:creationId xmlns:a16="http://schemas.microsoft.com/office/drawing/2014/main" id="{AB12E34E-DBAF-BA5D-15D9-E69A05535785}"/>
              </a:ext>
              <a:ext uri="{C183D7F6-B498-43B3-948B-1728B52AA6E4}">
                <adec:decorative xmlns:adec="http://schemas.microsoft.com/office/drawing/2017/decorative" val="1"/>
              </a:ext>
            </a:extLst>
          </p:cNvPr>
          <p:cNvSpPr/>
          <p:nvPr userDrawn="1"/>
        </p:nvSpPr>
        <p:spPr>
          <a:xfrm>
            <a:off x="381000" y="1889759"/>
            <a:ext cx="11424920" cy="4542937"/>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529935" y="571499"/>
            <a:ext cx="11118274" cy="1154114"/>
          </a:xfrm>
          <a:noFill/>
          <a:effectLst/>
        </p:spPr>
        <p:txBody>
          <a:bodyPr anchor="ctr"/>
          <a:lstStyle>
            <a:lvl1pPr algn="ctr">
              <a:defRPr sz="3600" spc="0" baseline="0">
                <a:solidFill>
                  <a:schemeClr val="tx1"/>
                </a:solidFill>
                <a:effectLst/>
              </a:defRPr>
            </a:lvl1pPr>
          </a:lstStyle>
          <a:p>
            <a:r>
              <a:rPr lang="en-US" dirty="0"/>
              <a:t>Click to add title</a:t>
            </a:r>
          </a:p>
        </p:txBody>
      </p:sp>
      <p:sp>
        <p:nvSpPr>
          <p:cNvPr id="5" name="Content Placeholder 9">
            <a:extLst>
              <a:ext uri="{FF2B5EF4-FFF2-40B4-BE49-F238E27FC236}">
                <a16:creationId xmlns:a16="http://schemas.microsoft.com/office/drawing/2014/main" id="{0BF6A552-CE6A-3977-8507-74A1C4C4B5A0}"/>
              </a:ext>
            </a:extLst>
          </p:cNvPr>
          <p:cNvSpPr>
            <a:spLocks noGrp="1"/>
          </p:cNvSpPr>
          <p:nvPr>
            <p:ph sz="quarter" idx="17" hasCustomPrompt="1"/>
          </p:nvPr>
        </p:nvSpPr>
        <p:spPr>
          <a:xfrm>
            <a:off x="841667" y="2461056"/>
            <a:ext cx="3626424" cy="3721535"/>
          </a:xfrm>
          <a:effectLst/>
        </p:spPr>
        <p:txBody>
          <a:bodyPr anchor="t">
            <a:normAutofit/>
          </a:bodyPr>
          <a:lstStyle>
            <a:lvl1pPr marL="285750" indent="-285750">
              <a:lnSpc>
                <a:spcPct val="120000"/>
              </a:lnSpc>
              <a:spcBef>
                <a:spcPts val="600"/>
              </a:spcBef>
              <a:spcAft>
                <a:spcPts val="1200"/>
              </a:spcAft>
              <a:buClr>
                <a:schemeClr val="accent1">
                  <a:lumMod val="50000"/>
                </a:schemeClr>
              </a:buClr>
              <a:buFont typeface="Arial" panose="020B0604020202020204" pitchFamily="34" charset="0"/>
              <a:buChar char="•"/>
              <a:defRPr sz="1800">
                <a:solidFill>
                  <a:schemeClr val="accent1">
                    <a:lumMod val="50000"/>
                  </a:schemeClr>
                </a:solidFill>
              </a:defRPr>
            </a:lvl1pPr>
            <a:lvl2pPr marL="742950" indent="-285750">
              <a:lnSpc>
                <a:spcPct val="120000"/>
              </a:lnSpc>
              <a:spcAft>
                <a:spcPts val="1200"/>
              </a:spcAft>
              <a:buClr>
                <a:schemeClr val="accent1">
                  <a:lumMod val="50000"/>
                </a:schemeClr>
              </a:buClr>
              <a:buFont typeface="Arial" panose="020B0604020202020204" pitchFamily="34" charset="0"/>
              <a:buChar char="•"/>
              <a:defRPr sz="1600">
                <a:solidFill>
                  <a:schemeClr val="accent1">
                    <a:lumMod val="50000"/>
                  </a:schemeClr>
                </a:solidFill>
              </a:defRPr>
            </a:lvl2pPr>
            <a:lvl3pPr marL="1143000" indent="-228600">
              <a:lnSpc>
                <a:spcPct val="120000"/>
              </a:lnSpc>
              <a:spcAft>
                <a:spcPts val="1200"/>
              </a:spcAft>
              <a:buClr>
                <a:schemeClr val="accent1">
                  <a:lumMod val="50000"/>
                </a:schemeClr>
              </a:buClr>
              <a:buFont typeface="Arial" panose="020B0604020202020204" pitchFamily="34" charset="0"/>
              <a:buChar char="•"/>
              <a:defRPr sz="1400">
                <a:solidFill>
                  <a:schemeClr val="accent1">
                    <a:lumMod val="50000"/>
                  </a:schemeClr>
                </a:solidFill>
              </a:defRPr>
            </a:lvl3pPr>
            <a:lvl4pPr marL="1600200" indent="-228600">
              <a:lnSpc>
                <a:spcPct val="120000"/>
              </a:lnSpc>
              <a:spcAft>
                <a:spcPts val="1200"/>
              </a:spcAft>
              <a:buClr>
                <a:schemeClr val="accent1">
                  <a:lumMod val="50000"/>
                </a:schemeClr>
              </a:buClr>
              <a:buFont typeface="Arial" panose="020B0604020202020204" pitchFamily="34" charset="0"/>
              <a:buChar char="•"/>
              <a:defRPr sz="1200">
                <a:solidFill>
                  <a:schemeClr val="accent1">
                    <a:lumMod val="50000"/>
                  </a:schemeClr>
                </a:solidFill>
              </a:defRPr>
            </a:lvl4pPr>
            <a:lvl5pPr marL="2057400" indent="-228600">
              <a:lnSpc>
                <a:spcPct val="120000"/>
              </a:lnSpc>
              <a:spcAft>
                <a:spcPts val="1200"/>
              </a:spcAft>
              <a:buClr>
                <a:schemeClr val="accent1">
                  <a:lumMod val="50000"/>
                </a:schemeClr>
              </a:buClr>
              <a:buFont typeface="Arial" panose="020B0604020202020204" pitchFamily="34" charset="0"/>
              <a:buChar char="•"/>
              <a:defRPr sz="1200">
                <a:solidFill>
                  <a:schemeClr val="accent1">
                    <a:lumMod val="50000"/>
                  </a:schemeClr>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9">
            <a:extLst>
              <a:ext uri="{FF2B5EF4-FFF2-40B4-BE49-F238E27FC236}">
                <a16:creationId xmlns:a16="http://schemas.microsoft.com/office/drawing/2014/main" id="{4C80689F-A123-F6D7-2AA8-9166317EF424}"/>
              </a:ext>
            </a:extLst>
          </p:cNvPr>
          <p:cNvSpPr>
            <a:spLocks noGrp="1"/>
          </p:cNvSpPr>
          <p:nvPr>
            <p:ph sz="quarter" idx="18" hasCustomPrompt="1"/>
          </p:nvPr>
        </p:nvSpPr>
        <p:spPr>
          <a:xfrm>
            <a:off x="5995282" y="2440275"/>
            <a:ext cx="5164553" cy="3721534"/>
          </a:xfrm>
          <a:effectLst/>
        </p:spPr>
        <p:txBody>
          <a:bodyPr anchor="t">
            <a:normAutofit/>
          </a:bodyPr>
          <a:lstStyle>
            <a:lvl1pPr marL="342900" indent="-342900">
              <a:lnSpc>
                <a:spcPct val="120000"/>
              </a:lnSpc>
              <a:spcBef>
                <a:spcPts val="600"/>
              </a:spcBef>
              <a:spcAft>
                <a:spcPts val="600"/>
              </a:spcAft>
              <a:buClr>
                <a:schemeClr val="accent1">
                  <a:lumMod val="50000"/>
                </a:schemeClr>
              </a:buClr>
              <a:buFont typeface="+mj-lt"/>
              <a:buAutoNum type="arabicPeriod"/>
              <a:defRPr sz="1800" b="1">
                <a:solidFill>
                  <a:schemeClr val="accent1">
                    <a:lumMod val="50000"/>
                  </a:schemeClr>
                </a:solidFill>
              </a:defRPr>
            </a:lvl1pPr>
            <a:lvl2pPr marL="347472" indent="0">
              <a:lnSpc>
                <a:spcPct val="120000"/>
              </a:lnSpc>
              <a:spcBef>
                <a:spcPts val="0"/>
              </a:spcBef>
              <a:spcAft>
                <a:spcPts val="600"/>
              </a:spcAft>
              <a:buClr>
                <a:schemeClr val="accent1">
                  <a:lumMod val="50000"/>
                </a:schemeClr>
              </a:buClr>
              <a:buNone/>
              <a:defRPr sz="1800">
                <a:solidFill>
                  <a:schemeClr val="accent1">
                    <a:lumMod val="50000"/>
                  </a:schemeClr>
                </a:solidFill>
              </a:defRPr>
            </a:lvl2pPr>
            <a:lvl3pPr marL="914400" indent="0">
              <a:lnSpc>
                <a:spcPct val="120000"/>
              </a:lnSpc>
              <a:spcAft>
                <a:spcPts val="600"/>
              </a:spcAft>
              <a:buClr>
                <a:schemeClr val="accent1">
                  <a:lumMod val="50000"/>
                </a:schemeClr>
              </a:buClr>
              <a:buNone/>
              <a:defRPr sz="1800">
                <a:solidFill>
                  <a:schemeClr val="accent1">
                    <a:lumMod val="50000"/>
                  </a:schemeClr>
                </a:solidFill>
              </a:defRPr>
            </a:lvl3pPr>
            <a:lvl4pPr marL="1371600" indent="0">
              <a:lnSpc>
                <a:spcPct val="120000"/>
              </a:lnSpc>
              <a:spcAft>
                <a:spcPts val="600"/>
              </a:spcAft>
              <a:buClr>
                <a:schemeClr val="accent1">
                  <a:lumMod val="50000"/>
                </a:schemeClr>
              </a:buClr>
              <a:buNone/>
              <a:defRPr sz="1800">
                <a:solidFill>
                  <a:schemeClr val="accent1">
                    <a:lumMod val="50000"/>
                  </a:schemeClr>
                </a:solidFill>
              </a:defRPr>
            </a:lvl4pPr>
            <a:lvl5pPr marL="1828800" indent="0">
              <a:lnSpc>
                <a:spcPct val="120000"/>
              </a:lnSpc>
              <a:spcAft>
                <a:spcPts val="600"/>
              </a:spcAft>
              <a:buClr>
                <a:schemeClr val="accent1">
                  <a:lumMod val="50000"/>
                </a:schemeClr>
              </a:buClr>
              <a:buNone/>
              <a:defRPr sz="1800">
                <a:solidFill>
                  <a:schemeClr val="accent1">
                    <a:lumMod val="50000"/>
                  </a:schemeClr>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18202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
    <p:bg>
      <p:bgPr>
        <a:solidFill>
          <a:schemeClr val="accent1">
            <a:lumMod val="5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F4DCF8-BA15-AB79-2D14-040F5A063B79}"/>
              </a:ext>
              <a:ext uri="{C183D7F6-B498-43B3-948B-1728B52AA6E4}">
                <adec:decorative xmlns:adec="http://schemas.microsoft.com/office/drawing/2017/decorative" val="1"/>
              </a:ext>
            </a:extLst>
          </p:cNvPr>
          <p:cNvSpPr/>
          <p:nvPr userDrawn="1"/>
        </p:nvSpPr>
        <p:spPr>
          <a:xfrm>
            <a:off x="435935" y="414670"/>
            <a:ext cx="11320130" cy="6018027"/>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6" name="Picture 5">
            <a:extLst>
              <a:ext uri="{FF2B5EF4-FFF2-40B4-BE49-F238E27FC236}">
                <a16:creationId xmlns:a16="http://schemas.microsoft.com/office/drawing/2014/main" id="{5ED22DD7-291D-E347-8A4C-07E31E681333}"/>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5400000">
            <a:off x="3092299" y="-2231063"/>
            <a:ext cx="6007395" cy="11320129"/>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770660" y="1017858"/>
            <a:ext cx="10650681" cy="2719255"/>
          </a:xfrm>
          <a:noFill/>
          <a:effectLst/>
        </p:spPr>
        <p:txBody>
          <a:bodyPr anchor="b"/>
          <a:lstStyle>
            <a:lvl1pPr algn="ctr">
              <a:defRPr sz="7200" spc="-300" baseline="0">
                <a:solidFill>
                  <a:schemeClr val="accent4">
                    <a:lumMod val="60000"/>
                    <a:lumOff val="40000"/>
                  </a:schemeClr>
                </a:solidFill>
                <a:effectLst/>
              </a:defRPr>
            </a:lvl1pPr>
          </a:lstStyle>
          <a:p>
            <a:r>
              <a:rPr lang="en-US" dirty="0"/>
              <a:t>Click to add title</a:t>
            </a:r>
          </a:p>
        </p:txBody>
      </p:sp>
      <p:sp>
        <p:nvSpPr>
          <p:cNvPr id="7" name="Text Placeholder 6">
            <a:extLst>
              <a:ext uri="{FF2B5EF4-FFF2-40B4-BE49-F238E27FC236}">
                <a16:creationId xmlns:a16="http://schemas.microsoft.com/office/drawing/2014/main" id="{5D0FE23B-34E3-BAAF-E01D-BE221B4A94EF}"/>
              </a:ext>
            </a:extLst>
          </p:cNvPr>
          <p:cNvSpPr>
            <a:spLocks noGrp="1"/>
          </p:cNvSpPr>
          <p:nvPr>
            <p:ph type="body" sz="quarter" idx="14" hasCustomPrompt="1"/>
          </p:nvPr>
        </p:nvSpPr>
        <p:spPr>
          <a:xfrm>
            <a:off x="770660" y="4042066"/>
            <a:ext cx="10650681" cy="2296843"/>
          </a:xfrm>
          <a:effectLst/>
        </p:spPr>
        <p:txBody>
          <a:bodyPr anchor="t"/>
          <a:lstStyle>
            <a:lvl1pPr marL="0" indent="0" algn="ctr">
              <a:lnSpc>
                <a:spcPct val="120000"/>
              </a:lnSpc>
              <a:spcBef>
                <a:spcPts val="0"/>
              </a:spcBef>
              <a:spcAft>
                <a:spcPts val="0"/>
              </a:spcAft>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Tree>
    <p:extLst>
      <p:ext uri="{BB962C8B-B14F-4D97-AF65-F5344CB8AC3E}">
        <p14:creationId xmlns:p14="http://schemas.microsoft.com/office/powerpoint/2010/main" val="3272508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86F7BD38-A805-4B2C-9BDF-D56E94387879}" type="datetime1">
              <a:rPr lang="en-US" smtClean="0"/>
              <a:t>3/10/2026</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tx1"/>
                </a:solidFill>
              </a:defRPr>
            </a:lvl1pPr>
          </a:lstStyle>
          <a:p>
            <a:fld id="{D57F1E4F-1CFF-5643-939E-217C01CDF565}"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86" r:id="rId1"/>
    <p:sldLayoutId id="2147483668" r:id="rId2"/>
    <p:sldLayoutId id="2147483669" r:id="rId3"/>
    <p:sldLayoutId id="2147483684" r:id="rId4"/>
    <p:sldLayoutId id="2147483672" r:id="rId5"/>
    <p:sldLayoutId id="2147483687" r:id="rId6"/>
    <p:sldLayoutId id="2147483671" r:id="rId7"/>
    <p:sldLayoutId id="2147483688" r:id="rId8"/>
    <p:sldLayoutId id="2147483689" r:id="rId9"/>
    <p:sldLayoutId id="2147483690" r:id="rId10"/>
    <p:sldLayoutId id="2147483691" r:id="rId11"/>
    <p:sldLayoutId id="2147483692" r:id="rId12"/>
    <p:sldLayoutId id="2147483693" r:id="rId13"/>
    <p:sldLayoutId id="2147483685" r:id="rId14"/>
  </p:sldLayoutIdLst>
  <p:hf sldNum="0" hdr="0" ftr="0" dt="0"/>
  <p:txStyles>
    <p:titleStyle>
      <a:lvl1pPr algn="l" defTabSz="457200" rtl="0" eaLnBrk="1" latinLnBrk="0" hangingPunct="1">
        <a:spcBef>
          <a:spcPct val="0"/>
        </a:spcBef>
        <a:buNone/>
        <a:defRPr sz="4000" b="1" kern="1200" baseline="0">
          <a:ln>
            <a:noFill/>
          </a:ln>
          <a:solidFill>
            <a:srgbClr val="FEFEFE"/>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buClr>
        <a:buFont typeface="Arial" panose="020B0604020202020204" pitchFamily="34" charset="0"/>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1"/>
        </a:buClr>
        <a:buFont typeface="Arial" panose="020B0604020202020204" pitchFamily="34" charset="0"/>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1"/>
        </a:buClr>
        <a:buFont typeface="Arial" panose="020B0604020202020204" pitchFamily="34" charset="0"/>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1"/>
        </a:buClr>
        <a:buFont typeface="Arial" panose="020B0604020202020204" pitchFamily="34" charset="0"/>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1"/>
        </a:buClr>
        <a:buFont typeface="Arial" panose="020B0604020202020204" pitchFamily="34" charset="0"/>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762A4-2E4B-23FB-9F8B-D54C0F90A08A}"/>
              </a:ext>
            </a:extLst>
          </p:cNvPr>
          <p:cNvSpPr>
            <a:spLocks noGrp="1"/>
          </p:cNvSpPr>
          <p:nvPr>
            <p:ph type="title"/>
          </p:nvPr>
        </p:nvSpPr>
        <p:spPr>
          <a:xfrm>
            <a:off x="810001" y="633045"/>
            <a:ext cx="10571998" cy="5580185"/>
          </a:xfrm>
        </p:spPr>
        <p:txBody>
          <a:bodyPr/>
          <a:lstStyle/>
          <a:p>
            <a:pPr lvl="0"/>
            <a:r>
              <a:rPr lang="ko-KR" altLang="en-US" noProof="0" dirty="0">
                <a:solidFill>
                  <a:srgbClr val="FF0000"/>
                </a:solidFill>
                <a:latin typeface="+mn-ea"/>
                <a:ea typeface="+mn-ea"/>
              </a:rPr>
              <a:t>창세기 신학</a:t>
            </a:r>
            <a:br>
              <a:rPr lang="en-US" altLang="ko-KR" noProof="0" dirty="0">
                <a:solidFill>
                  <a:srgbClr val="FF0000"/>
                </a:solidFill>
                <a:latin typeface="+mn-ea"/>
                <a:ea typeface="+mn-ea"/>
              </a:rPr>
            </a:br>
            <a:r>
              <a:rPr lang="ko-KR" altLang="en-US" sz="5400" noProof="0" dirty="0">
                <a:solidFill>
                  <a:srgbClr val="FF0000"/>
                </a:solidFill>
                <a:latin typeface="+mn-ea"/>
                <a:ea typeface="+mn-ea"/>
              </a:rPr>
              <a:t>기원</a:t>
            </a:r>
            <a:r>
              <a:rPr lang="en-US" altLang="ko-KR" sz="5400" noProof="0" dirty="0">
                <a:solidFill>
                  <a:srgbClr val="FF0000"/>
                </a:solidFill>
                <a:latin typeface="+mn-ea"/>
                <a:ea typeface="+mn-ea"/>
              </a:rPr>
              <a:t>/</a:t>
            </a:r>
            <a:r>
              <a:rPr lang="ko-KR" altLang="en-US" sz="5400" noProof="0" dirty="0">
                <a:solidFill>
                  <a:srgbClr val="002060"/>
                </a:solidFill>
                <a:latin typeface="+mn-ea"/>
                <a:ea typeface="+mn-ea"/>
              </a:rPr>
              <a:t>시작의 책</a:t>
            </a:r>
            <a:r>
              <a:rPr lang="en-US" altLang="ko-KR" sz="5400" noProof="0" dirty="0">
                <a:solidFill>
                  <a:srgbClr val="00B0F0"/>
                </a:solidFill>
                <a:latin typeface="+mn-ea"/>
                <a:ea typeface="+mn-ea"/>
              </a:rPr>
              <a:t>(</a:t>
            </a:r>
            <a:r>
              <a:rPr lang="en-US" altLang="ko-KR" sz="5400" dirty="0">
                <a:solidFill>
                  <a:srgbClr val="00B0F0"/>
                </a:solidFill>
                <a:latin typeface="+mn-ea"/>
              </a:rPr>
              <a:t>Genesis</a:t>
            </a:r>
            <a:r>
              <a:rPr lang="en-US" altLang="ko-KR" sz="5400" noProof="0" dirty="0">
                <a:solidFill>
                  <a:srgbClr val="00B0F0"/>
                </a:solidFill>
                <a:latin typeface="+mn-ea"/>
                <a:ea typeface="+mn-ea"/>
              </a:rPr>
              <a:t>)</a:t>
            </a:r>
            <a:br>
              <a:rPr lang="en-US" altLang="ko-KR" sz="4800" noProof="0" dirty="0">
                <a:solidFill>
                  <a:srgbClr val="002060"/>
                </a:solidFill>
                <a:latin typeface="+mn-ea"/>
                <a:ea typeface="+mn-ea"/>
              </a:rPr>
            </a:br>
            <a:br>
              <a:rPr lang="en-US" altLang="ko-KR" noProof="0" dirty="0">
                <a:latin typeface="+mn-ea"/>
                <a:ea typeface="+mn-ea"/>
              </a:rPr>
            </a:br>
            <a:r>
              <a:rPr lang="ko-KR" altLang="en-US" sz="4000" noProof="0" dirty="0">
                <a:solidFill>
                  <a:srgbClr val="00B0F0"/>
                </a:solidFill>
                <a:latin typeface="+mn-ea"/>
                <a:ea typeface="+mn-ea"/>
              </a:rPr>
              <a:t>창조</a:t>
            </a:r>
            <a:r>
              <a:rPr lang="en-US" altLang="ko-KR" sz="4000" noProof="0" dirty="0">
                <a:solidFill>
                  <a:srgbClr val="00B0F0"/>
                </a:solidFill>
                <a:latin typeface="+mn-ea"/>
                <a:ea typeface="+mn-ea"/>
              </a:rPr>
              <a:t>, </a:t>
            </a:r>
            <a:r>
              <a:rPr lang="ko-KR" altLang="en-US" sz="4000" noProof="0" dirty="0">
                <a:solidFill>
                  <a:srgbClr val="00B0F0"/>
                </a:solidFill>
                <a:latin typeface="+mn-ea"/>
                <a:ea typeface="+mn-ea"/>
              </a:rPr>
              <a:t>타락</a:t>
            </a:r>
            <a:r>
              <a:rPr lang="en-US" altLang="ko-KR" sz="4000" noProof="0" dirty="0">
                <a:solidFill>
                  <a:srgbClr val="00B0F0"/>
                </a:solidFill>
                <a:latin typeface="+mn-ea"/>
                <a:ea typeface="+mn-ea"/>
              </a:rPr>
              <a:t>, </a:t>
            </a:r>
            <a:r>
              <a:rPr lang="ko-KR" altLang="en-US" sz="4000" noProof="0" dirty="0">
                <a:solidFill>
                  <a:srgbClr val="00B0F0"/>
                </a:solidFill>
                <a:latin typeface="+mn-ea"/>
                <a:ea typeface="+mn-ea"/>
              </a:rPr>
              <a:t>홍수</a:t>
            </a:r>
            <a:r>
              <a:rPr lang="en-US" altLang="ko-KR" sz="4000" noProof="0" dirty="0">
                <a:solidFill>
                  <a:srgbClr val="00B0F0"/>
                </a:solidFill>
                <a:latin typeface="+mn-ea"/>
                <a:ea typeface="+mn-ea"/>
              </a:rPr>
              <a:t>, </a:t>
            </a:r>
            <a:r>
              <a:rPr lang="ko-KR" altLang="en-US" sz="4000" noProof="0" dirty="0">
                <a:solidFill>
                  <a:srgbClr val="00B0F0"/>
                </a:solidFill>
                <a:latin typeface="+mn-ea"/>
                <a:ea typeface="+mn-ea"/>
              </a:rPr>
              <a:t>바벨탑</a:t>
            </a:r>
            <a:br>
              <a:rPr lang="en-US" altLang="ko-KR" sz="4000" noProof="0" dirty="0">
                <a:latin typeface="+mn-ea"/>
                <a:ea typeface="+mn-ea"/>
              </a:rPr>
            </a:br>
            <a:r>
              <a:rPr lang="ko-KR" altLang="en-US" sz="4000" noProof="0" dirty="0">
                <a:solidFill>
                  <a:srgbClr val="FF0000"/>
                </a:solidFill>
                <a:latin typeface="+mn-ea"/>
                <a:ea typeface="+mn-ea"/>
              </a:rPr>
              <a:t>아브라함</a:t>
            </a:r>
            <a:r>
              <a:rPr lang="en-US" altLang="ko-KR" sz="4000" noProof="0" dirty="0">
                <a:solidFill>
                  <a:srgbClr val="FF0000"/>
                </a:solidFill>
                <a:latin typeface="+mn-ea"/>
                <a:ea typeface="+mn-ea"/>
              </a:rPr>
              <a:t>, </a:t>
            </a:r>
            <a:r>
              <a:rPr lang="ko-KR" altLang="en-US" sz="4000" noProof="0" dirty="0">
                <a:solidFill>
                  <a:srgbClr val="FF0000"/>
                </a:solidFill>
                <a:latin typeface="+mn-ea"/>
                <a:ea typeface="+mn-ea"/>
              </a:rPr>
              <a:t>이삭</a:t>
            </a:r>
            <a:r>
              <a:rPr lang="en-US" altLang="ko-KR" sz="4000" noProof="0" dirty="0">
                <a:solidFill>
                  <a:srgbClr val="FF0000"/>
                </a:solidFill>
                <a:latin typeface="+mn-ea"/>
                <a:ea typeface="+mn-ea"/>
              </a:rPr>
              <a:t>, </a:t>
            </a:r>
            <a:r>
              <a:rPr lang="ko-KR" altLang="en-US" sz="4000" noProof="0" dirty="0">
                <a:solidFill>
                  <a:srgbClr val="FF0000"/>
                </a:solidFill>
                <a:latin typeface="+mn-ea"/>
                <a:ea typeface="+mn-ea"/>
              </a:rPr>
              <a:t>야곱</a:t>
            </a:r>
            <a:r>
              <a:rPr lang="en-US" altLang="ko-KR" sz="4000" noProof="0" dirty="0">
                <a:solidFill>
                  <a:srgbClr val="FF0000"/>
                </a:solidFill>
                <a:latin typeface="+mn-ea"/>
                <a:ea typeface="+mn-ea"/>
              </a:rPr>
              <a:t>, </a:t>
            </a:r>
            <a:r>
              <a:rPr lang="ko-KR" altLang="en-US" sz="4000" noProof="0" dirty="0">
                <a:solidFill>
                  <a:srgbClr val="FF0000"/>
                </a:solidFill>
                <a:latin typeface="+mn-ea"/>
                <a:ea typeface="+mn-ea"/>
              </a:rPr>
              <a:t>요셉</a:t>
            </a:r>
            <a:endParaRPr lang="en-US" sz="4000" noProof="0" dirty="0">
              <a:solidFill>
                <a:srgbClr val="FF0000"/>
              </a:solidFill>
              <a:latin typeface="+mn-ea"/>
              <a:ea typeface="+mn-ea"/>
            </a:endParaRPr>
          </a:p>
        </p:txBody>
      </p:sp>
    </p:spTree>
    <p:extLst>
      <p:ext uri="{BB962C8B-B14F-4D97-AF65-F5344CB8AC3E}">
        <p14:creationId xmlns:p14="http://schemas.microsoft.com/office/powerpoint/2010/main" val="431835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B7740-ED88-9F6A-89FF-4B0DFAAC36EA}"/>
              </a:ext>
            </a:extLst>
          </p:cNvPr>
          <p:cNvSpPr>
            <a:spLocks noGrp="1"/>
          </p:cNvSpPr>
          <p:nvPr>
            <p:ph type="title"/>
          </p:nvPr>
        </p:nvSpPr>
        <p:spPr>
          <a:xfrm>
            <a:off x="944217" y="924167"/>
            <a:ext cx="4383156" cy="5009322"/>
          </a:xfrm>
        </p:spPr>
        <p:txBody>
          <a:bodyPr/>
          <a:lstStyle/>
          <a:p>
            <a:r>
              <a:rPr lang="ko-KR" altLang="en-US" dirty="0">
                <a:solidFill>
                  <a:srgbClr val="FF0000"/>
                </a:solidFill>
                <a:latin typeface="+mn-ea"/>
                <a:ea typeface="+mn-ea"/>
              </a:rPr>
              <a:t>창조와 에덴 동산</a:t>
            </a:r>
            <a:br>
              <a:rPr lang="en-US" altLang="ko-KR" dirty="0">
                <a:solidFill>
                  <a:srgbClr val="FF0000"/>
                </a:solidFill>
                <a:latin typeface="+mn-ea"/>
                <a:ea typeface="+mn-ea"/>
              </a:rPr>
            </a:br>
            <a:r>
              <a:rPr lang="en-US" altLang="ko-KR" sz="3200" dirty="0">
                <a:solidFill>
                  <a:srgbClr val="00B0F0"/>
                </a:solidFill>
                <a:latin typeface="+mn-ea"/>
                <a:ea typeface="+mn-ea"/>
              </a:rPr>
              <a:t>Creation and the Garden of Eden</a:t>
            </a:r>
            <a:endParaRPr lang="en-US" sz="3200" dirty="0">
              <a:solidFill>
                <a:srgbClr val="00B0F0"/>
              </a:solidFill>
              <a:latin typeface="+mn-ea"/>
              <a:ea typeface="+mn-ea"/>
            </a:endParaRPr>
          </a:p>
        </p:txBody>
      </p:sp>
      <p:sp>
        <p:nvSpPr>
          <p:cNvPr id="3" name="Text Placeholder 2">
            <a:extLst>
              <a:ext uri="{FF2B5EF4-FFF2-40B4-BE49-F238E27FC236}">
                <a16:creationId xmlns:a16="http://schemas.microsoft.com/office/drawing/2014/main" id="{39A25282-EE8D-71BA-6317-EECFE33238DC}"/>
              </a:ext>
            </a:extLst>
          </p:cNvPr>
          <p:cNvSpPr>
            <a:spLocks noGrp="1"/>
          </p:cNvSpPr>
          <p:nvPr>
            <p:ph type="body" sz="quarter" idx="14"/>
          </p:nvPr>
        </p:nvSpPr>
        <p:spPr>
          <a:xfrm>
            <a:off x="6400800" y="924512"/>
            <a:ext cx="4750904" cy="5008977"/>
          </a:xfrm>
        </p:spPr>
        <p:txBody>
          <a:bodyPr>
            <a:normAutofit/>
          </a:bodyPr>
          <a:lstStyle/>
          <a:p>
            <a:pPr lvl="0"/>
            <a:r>
              <a:rPr lang="ko-KR" altLang="en-US" sz="2400" noProof="0" dirty="0">
                <a:solidFill>
                  <a:srgbClr val="FF0000"/>
                </a:solidFill>
                <a:latin typeface="+mn-ea"/>
              </a:rPr>
              <a:t>아담</a:t>
            </a:r>
            <a:r>
              <a:rPr lang="en-US" altLang="ko-KR" sz="2400" noProof="0" dirty="0">
                <a:solidFill>
                  <a:srgbClr val="00B0F0"/>
                </a:solidFill>
                <a:latin typeface="+mn-ea"/>
              </a:rPr>
              <a:t>(</a:t>
            </a:r>
            <a:r>
              <a:rPr lang="en-US" altLang="ko-KR" sz="2400" dirty="0">
                <a:solidFill>
                  <a:srgbClr val="00B0F0"/>
                </a:solidFill>
                <a:latin typeface="+mn-ea"/>
              </a:rPr>
              <a:t>Adam</a:t>
            </a:r>
            <a:r>
              <a:rPr lang="en-US" altLang="ko-KR" sz="2400" noProof="0" dirty="0">
                <a:solidFill>
                  <a:srgbClr val="00B0F0"/>
                </a:solidFill>
                <a:latin typeface="+mn-ea"/>
              </a:rPr>
              <a:t>)</a:t>
            </a:r>
            <a:r>
              <a:rPr lang="en-US" altLang="ko-KR" sz="2400" noProof="0" dirty="0">
                <a:latin typeface="+mn-ea"/>
              </a:rPr>
              <a:t>: </a:t>
            </a:r>
            <a:r>
              <a:rPr lang="ko-KR" altLang="en-US" sz="2400" noProof="0" dirty="0">
                <a:latin typeface="+mn-ea"/>
              </a:rPr>
              <a:t>사람의 창조</a:t>
            </a:r>
            <a:r>
              <a:rPr lang="en-US" altLang="ko-KR" sz="2400" noProof="0" dirty="0">
                <a:latin typeface="+mn-ea"/>
              </a:rPr>
              <a:t>(1:26-27)</a:t>
            </a:r>
          </a:p>
          <a:p>
            <a:pPr lvl="0"/>
            <a:r>
              <a:rPr lang="ko-KR" altLang="en-US" sz="2400" dirty="0">
                <a:latin typeface="+mn-ea"/>
              </a:rPr>
              <a:t>하나님의 형상</a:t>
            </a:r>
            <a:r>
              <a:rPr lang="en-US" altLang="ko-KR" sz="2400" dirty="0">
                <a:latin typeface="+mn-ea"/>
              </a:rPr>
              <a:t>(the image of God)</a:t>
            </a:r>
          </a:p>
          <a:p>
            <a:pPr lvl="0"/>
            <a:r>
              <a:rPr lang="ko-KR" altLang="en-US" sz="2400" dirty="0">
                <a:solidFill>
                  <a:srgbClr val="FF0000"/>
                </a:solidFill>
                <a:latin typeface="+mn-ea"/>
              </a:rPr>
              <a:t>창조명령</a:t>
            </a:r>
            <a:r>
              <a:rPr lang="en-US" altLang="ko-KR" sz="2400" dirty="0">
                <a:latin typeface="+mn-ea"/>
              </a:rPr>
              <a:t>/Creation Madate </a:t>
            </a:r>
            <a:r>
              <a:rPr lang="en-US" altLang="ko-KR" sz="1600" dirty="0">
                <a:latin typeface="+mn-ea"/>
              </a:rPr>
              <a:t>(</a:t>
            </a:r>
            <a:r>
              <a:rPr lang="en-US" altLang="ko-KR" sz="1600" dirty="0">
                <a:solidFill>
                  <a:srgbClr val="FF0000"/>
                </a:solidFill>
                <a:latin typeface="+mn-ea"/>
              </a:rPr>
              <a:t>1:26-28</a:t>
            </a:r>
            <a:r>
              <a:rPr lang="en-US" altLang="ko-KR" sz="1600" dirty="0">
                <a:latin typeface="+mn-ea"/>
              </a:rPr>
              <a:t>)</a:t>
            </a:r>
          </a:p>
          <a:p>
            <a:pPr lvl="0"/>
            <a:r>
              <a:rPr lang="ko-KR" altLang="en-US" sz="2400" dirty="0">
                <a:solidFill>
                  <a:srgbClr val="FF0000"/>
                </a:solidFill>
                <a:latin typeface="+mn-ea"/>
              </a:rPr>
              <a:t>문화명령</a:t>
            </a:r>
            <a:r>
              <a:rPr lang="ko-KR" altLang="en-US" sz="2400" dirty="0">
                <a:latin typeface="+mn-ea"/>
              </a:rPr>
              <a:t> </a:t>
            </a:r>
            <a:r>
              <a:rPr lang="en-US" altLang="ko-KR" sz="2400" dirty="0">
                <a:latin typeface="+mn-ea"/>
              </a:rPr>
              <a:t>(Cultural</a:t>
            </a:r>
            <a:r>
              <a:rPr lang="ko-KR" altLang="en-US" sz="2400" dirty="0">
                <a:latin typeface="+mn-ea"/>
              </a:rPr>
              <a:t> </a:t>
            </a:r>
            <a:r>
              <a:rPr lang="en-US" altLang="ko-KR" sz="2400" dirty="0">
                <a:latin typeface="+mn-ea"/>
              </a:rPr>
              <a:t>Mandate)</a:t>
            </a:r>
          </a:p>
          <a:p>
            <a:pPr lvl="0"/>
            <a:r>
              <a:rPr lang="ko-KR" altLang="en-US" sz="2400" dirty="0">
                <a:solidFill>
                  <a:srgbClr val="FF0000"/>
                </a:solidFill>
                <a:latin typeface="+mn-ea"/>
              </a:rPr>
              <a:t>하나님의 대리 통치자</a:t>
            </a:r>
            <a:endParaRPr lang="en-US" altLang="ko-KR" sz="2400" dirty="0">
              <a:solidFill>
                <a:srgbClr val="FF0000"/>
              </a:solidFill>
              <a:latin typeface="+mn-ea"/>
            </a:endParaRPr>
          </a:p>
          <a:p>
            <a:pPr lvl="0"/>
            <a:r>
              <a:rPr lang="en-US" altLang="ko-KR" sz="2800" dirty="0">
                <a:solidFill>
                  <a:srgbClr val="00B0F0"/>
                </a:solidFill>
                <a:latin typeface="+mn-ea"/>
              </a:rPr>
              <a:t>(God’s representative on earth)</a:t>
            </a:r>
            <a:endParaRPr lang="en-US" sz="2800" noProof="0" dirty="0">
              <a:solidFill>
                <a:srgbClr val="00B0F0"/>
              </a:solidFill>
              <a:latin typeface="+mn-ea"/>
            </a:endParaRPr>
          </a:p>
        </p:txBody>
      </p:sp>
    </p:spTree>
    <p:extLst>
      <p:ext uri="{BB962C8B-B14F-4D97-AF65-F5344CB8AC3E}">
        <p14:creationId xmlns:p14="http://schemas.microsoft.com/office/powerpoint/2010/main" val="909924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CF8F5-609D-E31E-6659-2E3CE63097D7}"/>
              </a:ext>
            </a:extLst>
          </p:cNvPr>
          <p:cNvSpPr>
            <a:spLocks noGrp="1"/>
          </p:cNvSpPr>
          <p:nvPr>
            <p:ph type="title"/>
          </p:nvPr>
        </p:nvSpPr>
        <p:spPr>
          <a:xfrm>
            <a:off x="810001" y="1741064"/>
            <a:ext cx="10571998" cy="1084198"/>
          </a:xfrm>
        </p:spPr>
        <p:txBody>
          <a:bodyPr/>
          <a:lstStyle/>
          <a:p>
            <a:pPr lvl="0"/>
            <a:r>
              <a:rPr lang="ko-KR" altLang="en-US" sz="4000" dirty="0"/>
              <a:t>창조의 절정으로서 남자와 여자</a:t>
            </a:r>
            <a:br>
              <a:rPr lang="en-US" altLang="ko-KR" sz="4000" dirty="0"/>
            </a:br>
            <a:r>
              <a:rPr lang="en-US" altLang="ko-KR" sz="3200" dirty="0"/>
              <a:t>(1:26-28)</a:t>
            </a:r>
            <a:endParaRPr lang="en-US" sz="3200" noProof="0" dirty="0"/>
          </a:p>
        </p:txBody>
      </p:sp>
      <p:sp>
        <p:nvSpPr>
          <p:cNvPr id="3" name="Subtitle 2">
            <a:extLst>
              <a:ext uri="{FF2B5EF4-FFF2-40B4-BE49-F238E27FC236}">
                <a16:creationId xmlns:a16="http://schemas.microsoft.com/office/drawing/2014/main" id="{29F16AEF-ABBB-D2DD-A297-5819AEB9AF67}"/>
              </a:ext>
            </a:extLst>
          </p:cNvPr>
          <p:cNvSpPr>
            <a:spLocks noGrp="1"/>
          </p:cNvSpPr>
          <p:nvPr>
            <p:ph type="subTitle" idx="1"/>
          </p:nvPr>
        </p:nvSpPr>
        <p:spPr>
          <a:xfrm>
            <a:off x="810000" y="3212123"/>
            <a:ext cx="10572000" cy="2790091"/>
          </a:xfrm>
        </p:spPr>
        <p:txBody>
          <a:bodyPr>
            <a:normAutofit/>
          </a:bodyPr>
          <a:lstStyle/>
          <a:p>
            <a:pPr lvl="0"/>
            <a:r>
              <a:rPr lang="ko-KR" altLang="en-US" sz="3600" dirty="0">
                <a:solidFill>
                  <a:srgbClr val="FF0000"/>
                </a:solidFill>
                <a:latin typeface="+mn-ea"/>
              </a:rPr>
              <a:t>하나님과 인간</a:t>
            </a:r>
            <a:endParaRPr lang="en-US" altLang="ko-KR" sz="3600" dirty="0">
              <a:solidFill>
                <a:srgbClr val="FF0000"/>
              </a:solidFill>
              <a:latin typeface="+mn-ea"/>
            </a:endParaRPr>
          </a:p>
          <a:p>
            <a:pPr lvl="0"/>
            <a:r>
              <a:rPr lang="ko-KR" altLang="en-US" sz="3600" noProof="0" dirty="0">
                <a:latin typeface="+mn-ea"/>
              </a:rPr>
              <a:t>사람과 사람</a:t>
            </a:r>
            <a:endParaRPr lang="en-US" altLang="ko-KR" sz="3600" noProof="0" dirty="0">
              <a:latin typeface="+mn-ea"/>
            </a:endParaRPr>
          </a:p>
          <a:p>
            <a:pPr lvl="0"/>
            <a:r>
              <a:rPr lang="ko-KR" altLang="en-US" sz="3600" dirty="0">
                <a:solidFill>
                  <a:srgbClr val="FF0000"/>
                </a:solidFill>
                <a:latin typeface="+mn-ea"/>
              </a:rPr>
              <a:t>피조물과 인간</a:t>
            </a:r>
            <a:endParaRPr lang="en-US" sz="3600" noProof="0" dirty="0">
              <a:solidFill>
                <a:srgbClr val="FF0000"/>
              </a:solidFill>
              <a:latin typeface="+mn-ea"/>
            </a:endParaRPr>
          </a:p>
        </p:txBody>
      </p:sp>
    </p:spTree>
    <p:extLst>
      <p:ext uri="{BB962C8B-B14F-4D97-AF65-F5344CB8AC3E}">
        <p14:creationId xmlns:p14="http://schemas.microsoft.com/office/powerpoint/2010/main" val="1173936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ECDD0-17F6-3312-AE6D-F7EB95E46C02}"/>
              </a:ext>
            </a:extLst>
          </p:cNvPr>
          <p:cNvSpPr>
            <a:spLocks noGrp="1"/>
          </p:cNvSpPr>
          <p:nvPr>
            <p:ph type="title"/>
          </p:nvPr>
        </p:nvSpPr>
        <p:spPr>
          <a:xfrm>
            <a:off x="550717" y="924339"/>
            <a:ext cx="3071714" cy="5009322"/>
          </a:xfrm>
        </p:spPr>
        <p:txBody>
          <a:bodyPr/>
          <a:lstStyle/>
          <a:p>
            <a:r>
              <a:rPr lang="ko-KR" altLang="en-US" sz="4400" dirty="0"/>
              <a:t>에덴 동산</a:t>
            </a:r>
            <a:br>
              <a:rPr lang="en-US" altLang="ko-KR" dirty="0"/>
            </a:br>
            <a:r>
              <a:rPr lang="en-US" altLang="ko-KR" sz="3200" dirty="0">
                <a:solidFill>
                  <a:srgbClr val="00B0F0"/>
                </a:solidFill>
                <a:latin typeface="+mn-ea"/>
                <a:ea typeface="+mn-ea"/>
              </a:rPr>
              <a:t>(</a:t>
            </a:r>
            <a:r>
              <a:rPr lang="ko-KR" altLang="en-US" sz="3200" dirty="0">
                <a:solidFill>
                  <a:srgbClr val="00B0F0"/>
                </a:solidFill>
                <a:latin typeface="+mn-ea"/>
                <a:ea typeface="+mn-ea"/>
              </a:rPr>
              <a:t>기쁨</a:t>
            </a:r>
            <a:r>
              <a:rPr lang="en-US" altLang="ko-KR" sz="3200" dirty="0">
                <a:solidFill>
                  <a:srgbClr val="00B0F0"/>
                </a:solidFill>
                <a:latin typeface="+mn-ea"/>
                <a:ea typeface="+mn-ea"/>
              </a:rPr>
              <a:t>/</a:t>
            </a:r>
            <a:r>
              <a:rPr lang="ko-KR" altLang="en-US" sz="3200" dirty="0">
                <a:solidFill>
                  <a:srgbClr val="00B0F0"/>
                </a:solidFill>
                <a:latin typeface="+mn-ea"/>
                <a:ea typeface="+mn-ea"/>
              </a:rPr>
              <a:t>풍요</a:t>
            </a:r>
            <a:r>
              <a:rPr lang="en-US" altLang="ko-KR" sz="3200" dirty="0">
                <a:solidFill>
                  <a:srgbClr val="00B0F0"/>
                </a:solidFill>
                <a:latin typeface="+mn-ea"/>
                <a:ea typeface="+mn-ea"/>
              </a:rPr>
              <a:t>)</a:t>
            </a:r>
            <a:endParaRPr lang="en-US" sz="3200" dirty="0">
              <a:solidFill>
                <a:srgbClr val="00B0F0"/>
              </a:solidFill>
              <a:latin typeface="+mn-ea"/>
              <a:ea typeface="+mn-ea"/>
            </a:endParaRPr>
          </a:p>
        </p:txBody>
      </p:sp>
      <p:sp>
        <p:nvSpPr>
          <p:cNvPr id="3" name="Content Placeholder 2">
            <a:extLst>
              <a:ext uri="{FF2B5EF4-FFF2-40B4-BE49-F238E27FC236}">
                <a16:creationId xmlns:a16="http://schemas.microsoft.com/office/drawing/2014/main" id="{EB336AA5-9DDA-DA9A-5469-6885A5A84D1D}"/>
              </a:ext>
            </a:extLst>
          </p:cNvPr>
          <p:cNvSpPr>
            <a:spLocks noGrp="1"/>
          </p:cNvSpPr>
          <p:nvPr>
            <p:ph sz="quarter" idx="10"/>
          </p:nvPr>
        </p:nvSpPr>
        <p:spPr>
          <a:xfrm>
            <a:off x="4642338" y="924340"/>
            <a:ext cx="7139353" cy="5009322"/>
          </a:xfrm>
        </p:spPr>
        <p:txBody>
          <a:bodyPr>
            <a:normAutofit/>
          </a:bodyPr>
          <a:lstStyle/>
          <a:p>
            <a:pPr lvl="0"/>
            <a:r>
              <a:rPr lang="ko-KR" altLang="en-US" sz="3200" b="1" noProof="0" dirty="0">
                <a:solidFill>
                  <a:srgbClr val="002060"/>
                </a:solidFill>
                <a:latin typeface="+mn-ea"/>
              </a:rPr>
              <a:t>에덴</a:t>
            </a:r>
            <a:r>
              <a:rPr lang="en-US" altLang="ko-KR" sz="3200" noProof="0" dirty="0">
                <a:solidFill>
                  <a:srgbClr val="002060"/>
                </a:solidFill>
                <a:latin typeface="+mn-ea"/>
              </a:rPr>
              <a:t>: </a:t>
            </a:r>
            <a:r>
              <a:rPr lang="ko-KR" altLang="en-US" sz="3200" b="1" noProof="0" dirty="0">
                <a:solidFill>
                  <a:srgbClr val="FF0000"/>
                </a:solidFill>
                <a:latin typeface="+mn-ea"/>
              </a:rPr>
              <a:t>최초의 성소</a:t>
            </a:r>
            <a:r>
              <a:rPr lang="en-US" altLang="ko-KR" sz="3200" noProof="0" dirty="0">
                <a:solidFill>
                  <a:srgbClr val="002060"/>
                </a:solidFill>
                <a:latin typeface="+mn-ea"/>
              </a:rPr>
              <a:t>(</a:t>
            </a:r>
            <a:r>
              <a:rPr lang="ko-KR" altLang="en-US" sz="3200" noProof="0" dirty="0">
                <a:solidFill>
                  <a:srgbClr val="002060"/>
                </a:solidFill>
                <a:latin typeface="+mn-ea"/>
              </a:rPr>
              <a:t>신인이 만나는 장소</a:t>
            </a:r>
            <a:r>
              <a:rPr lang="en-US" altLang="ko-KR" sz="3200" noProof="0" dirty="0">
                <a:solidFill>
                  <a:srgbClr val="002060"/>
                </a:solidFill>
                <a:latin typeface="+mn-ea"/>
              </a:rPr>
              <a:t>)</a:t>
            </a:r>
          </a:p>
          <a:p>
            <a:pPr lvl="0"/>
            <a:r>
              <a:rPr lang="ko-KR" altLang="en-US" sz="3200" noProof="0" dirty="0">
                <a:solidFill>
                  <a:srgbClr val="002060"/>
                </a:solidFill>
                <a:latin typeface="+mn-ea"/>
              </a:rPr>
              <a:t>에덴에서 발원하는 네 강</a:t>
            </a:r>
            <a:r>
              <a:rPr lang="en-US" altLang="ko-KR" sz="3200" noProof="0" dirty="0">
                <a:latin typeface="+mn-ea"/>
              </a:rPr>
              <a:t>(2:10-14)</a:t>
            </a:r>
          </a:p>
          <a:p>
            <a:pPr lvl="0"/>
            <a:r>
              <a:rPr lang="ko-KR" altLang="en-US" sz="3200" b="1" dirty="0">
                <a:solidFill>
                  <a:srgbClr val="FF0000"/>
                </a:solidFill>
                <a:latin typeface="+mn-ea"/>
              </a:rPr>
              <a:t>아담의 대리 통치권</a:t>
            </a:r>
            <a:r>
              <a:rPr lang="en-US" altLang="ko-KR" sz="3200" dirty="0">
                <a:latin typeface="+mn-ea"/>
              </a:rPr>
              <a:t>: </a:t>
            </a:r>
            <a:r>
              <a:rPr lang="ko-KR" altLang="en-US" sz="3200" dirty="0">
                <a:latin typeface="+mn-ea"/>
              </a:rPr>
              <a:t>창조된 짐승들의             </a:t>
            </a:r>
            <a:r>
              <a:rPr lang="en-US" altLang="ko-KR" sz="3200" dirty="0">
                <a:latin typeface="+mn-ea"/>
              </a:rPr>
              <a:t>		</a:t>
            </a:r>
            <a:r>
              <a:rPr lang="ko-KR" altLang="en-US" sz="3200" dirty="0">
                <a:latin typeface="+mn-ea"/>
              </a:rPr>
              <a:t>이름을 처음 지음</a:t>
            </a:r>
            <a:r>
              <a:rPr lang="en-US" altLang="ko-KR" sz="3200" dirty="0">
                <a:latin typeface="+mn-ea"/>
              </a:rPr>
              <a:t>(</a:t>
            </a:r>
            <a:r>
              <a:rPr lang="ko-KR" altLang="en-US" sz="3200" dirty="0">
                <a:solidFill>
                  <a:srgbClr val="00B0F0"/>
                </a:solidFill>
                <a:latin typeface="+mn-ea"/>
              </a:rPr>
              <a:t>지배권 상징</a:t>
            </a:r>
            <a:r>
              <a:rPr lang="en-US" altLang="ko-KR" sz="3200" dirty="0">
                <a:latin typeface="+mn-ea"/>
              </a:rPr>
              <a:t>)</a:t>
            </a:r>
          </a:p>
          <a:p>
            <a:pPr lvl="0"/>
            <a:r>
              <a:rPr lang="ko-KR" altLang="en-US" sz="3200" b="1" noProof="0" dirty="0">
                <a:solidFill>
                  <a:srgbClr val="FF0000"/>
                </a:solidFill>
                <a:latin typeface="+mn-ea"/>
              </a:rPr>
              <a:t>생명나무</a:t>
            </a:r>
            <a:r>
              <a:rPr lang="en-US" altLang="ko-KR" sz="3200" noProof="0" dirty="0">
                <a:latin typeface="+mn-ea"/>
              </a:rPr>
              <a:t>(2:9)</a:t>
            </a:r>
          </a:p>
          <a:p>
            <a:pPr lvl="0"/>
            <a:r>
              <a:rPr lang="ko-KR" altLang="en-US" sz="3200" b="1" dirty="0">
                <a:solidFill>
                  <a:srgbClr val="FF0000"/>
                </a:solidFill>
                <a:latin typeface="+mn-ea"/>
              </a:rPr>
              <a:t>선악과</a:t>
            </a:r>
            <a:r>
              <a:rPr lang="en-US" altLang="ko-KR" sz="3200" dirty="0">
                <a:latin typeface="+mn-ea"/>
              </a:rPr>
              <a:t>(2:9, 17): </a:t>
            </a:r>
            <a:r>
              <a:rPr lang="ko-KR" altLang="en-US" sz="3200" dirty="0">
                <a:solidFill>
                  <a:srgbClr val="00B0F0"/>
                </a:solidFill>
                <a:latin typeface="+mn-ea"/>
              </a:rPr>
              <a:t>단 한 가지 금령</a:t>
            </a:r>
            <a:endParaRPr lang="en-US" sz="3200" noProof="0" dirty="0">
              <a:solidFill>
                <a:srgbClr val="00B0F0"/>
              </a:solidFill>
              <a:latin typeface="+mn-ea"/>
            </a:endParaRPr>
          </a:p>
        </p:txBody>
      </p:sp>
    </p:spTree>
    <p:extLst>
      <p:ext uri="{BB962C8B-B14F-4D97-AF65-F5344CB8AC3E}">
        <p14:creationId xmlns:p14="http://schemas.microsoft.com/office/powerpoint/2010/main" val="959076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ECA8A6-26C7-FE2F-5884-A9A5652053C6}"/>
              </a:ext>
            </a:extLst>
          </p:cNvPr>
          <p:cNvSpPr>
            <a:spLocks noGrp="1"/>
          </p:cNvSpPr>
          <p:nvPr>
            <p:ph type="title"/>
          </p:nvPr>
        </p:nvSpPr>
        <p:spPr>
          <a:xfrm>
            <a:off x="5485516" y="398586"/>
            <a:ext cx="5695102" cy="984738"/>
          </a:xfrm>
        </p:spPr>
        <p:txBody>
          <a:bodyPr/>
          <a:lstStyle/>
          <a:p>
            <a:r>
              <a:rPr lang="ko-KR" altLang="en-US" dirty="0"/>
              <a:t>아담과 이브</a:t>
            </a:r>
            <a:br>
              <a:rPr lang="en-US" altLang="ko-KR" dirty="0"/>
            </a:br>
            <a:r>
              <a:rPr lang="en-US" altLang="ko-KR" sz="2800" dirty="0">
                <a:solidFill>
                  <a:srgbClr val="00B0F0"/>
                </a:solidFill>
              </a:rPr>
              <a:t>(Elohim Yahweh)</a:t>
            </a:r>
            <a:endParaRPr lang="en-US" sz="2800" dirty="0">
              <a:solidFill>
                <a:srgbClr val="00B0F0"/>
              </a:solidFill>
            </a:endParaRPr>
          </a:p>
        </p:txBody>
      </p:sp>
      <p:pic>
        <p:nvPicPr>
          <p:cNvPr id="8" name="Picture Placeholder 7" descr="A green circle with a curled corner">
            <a:extLst>
              <a:ext uri="{FF2B5EF4-FFF2-40B4-BE49-F238E27FC236}">
                <a16:creationId xmlns:a16="http://schemas.microsoft.com/office/drawing/2014/main" id="{8CCCEC06-31A4-216C-78F1-DF37E7A7CC34}"/>
              </a:ext>
            </a:extLst>
          </p:cNvPr>
          <p:cNvPicPr>
            <a:picLocks noGrp="1" noChangeAspect="1"/>
          </p:cNvPicPr>
          <p:nvPr>
            <p:ph type="pic" sz="quarter" idx="11"/>
          </p:nvPr>
        </p:nvPicPr>
        <p:blipFill>
          <a:blip r:embed="rId3"/>
          <a:srcRect/>
          <a:stretch/>
        </p:blipFill>
        <p:spPr>
          <a:xfrm>
            <a:off x="1350099" y="1974707"/>
            <a:ext cx="2907792" cy="2907792"/>
          </a:xfrm>
        </p:spPr>
      </p:pic>
      <p:sp>
        <p:nvSpPr>
          <p:cNvPr id="5" name="Content Placeholder 4">
            <a:extLst>
              <a:ext uri="{FF2B5EF4-FFF2-40B4-BE49-F238E27FC236}">
                <a16:creationId xmlns:a16="http://schemas.microsoft.com/office/drawing/2014/main" id="{6F377941-FDA2-9332-B360-A8C727991812}"/>
              </a:ext>
            </a:extLst>
          </p:cNvPr>
          <p:cNvSpPr>
            <a:spLocks noGrp="1"/>
          </p:cNvSpPr>
          <p:nvPr>
            <p:ph sz="quarter" idx="10"/>
          </p:nvPr>
        </p:nvSpPr>
        <p:spPr>
          <a:xfrm>
            <a:off x="4677509" y="1383323"/>
            <a:ext cx="7022122" cy="4970585"/>
          </a:xfrm>
        </p:spPr>
        <p:txBody>
          <a:bodyPr>
            <a:noAutofit/>
          </a:bodyPr>
          <a:lstStyle/>
          <a:p>
            <a:pPr lvl="0"/>
            <a:r>
              <a:rPr lang="ko-KR" altLang="en-US" sz="2400" noProof="0" dirty="0">
                <a:solidFill>
                  <a:srgbClr val="FF0000"/>
                </a:solidFill>
                <a:latin typeface="+mn-ea"/>
              </a:rPr>
              <a:t>아담</a:t>
            </a:r>
            <a:r>
              <a:rPr lang="en-US" altLang="ko-KR" sz="2400" noProof="0" dirty="0">
                <a:solidFill>
                  <a:srgbClr val="FF0000"/>
                </a:solidFill>
                <a:latin typeface="+mn-ea"/>
              </a:rPr>
              <a:t>(Adam)</a:t>
            </a:r>
            <a:r>
              <a:rPr lang="ko-KR" altLang="en-US" sz="2400" noProof="0" dirty="0">
                <a:solidFill>
                  <a:srgbClr val="FF0000"/>
                </a:solidFill>
                <a:latin typeface="+mn-ea"/>
              </a:rPr>
              <a:t>의 고독</a:t>
            </a:r>
            <a:r>
              <a:rPr lang="en-US" altLang="ko-KR" sz="2400" noProof="0" dirty="0">
                <a:latin typeface="+mn-ea"/>
              </a:rPr>
              <a:t>(2:20): </a:t>
            </a:r>
            <a:r>
              <a:rPr lang="ko-KR" altLang="en-US" sz="2400" noProof="0" dirty="0">
                <a:solidFill>
                  <a:srgbClr val="00B0F0"/>
                </a:solidFill>
                <a:latin typeface="+mn-ea"/>
              </a:rPr>
              <a:t>배우자 필요성</a:t>
            </a:r>
            <a:endParaRPr lang="en-US" altLang="ko-KR" sz="2400" noProof="0" dirty="0">
              <a:solidFill>
                <a:srgbClr val="00B0F0"/>
              </a:solidFill>
              <a:latin typeface="+mn-ea"/>
            </a:endParaRPr>
          </a:p>
          <a:p>
            <a:pPr lvl="0"/>
            <a:r>
              <a:rPr lang="ko-KR" altLang="en-US" sz="2400" noProof="0" dirty="0">
                <a:latin typeface="+mn-ea"/>
              </a:rPr>
              <a:t>이브의 창조</a:t>
            </a:r>
            <a:r>
              <a:rPr lang="en-US" altLang="ko-KR" sz="2400" noProof="0" dirty="0">
                <a:latin typeface="+mn-ea"/>
              </a:rPr>
              <a:t>(2:21-22)</a:t>
            </a:r>
          </a:p>
          <a:p>
            <a:pPr lvl="0"/>
            <a:r>
              <a:rPr lang="ko-KR" altLang="en-US" sz="2400" dirty="0">
                <a:solidFill>
                  <a:srgbClr val="FF0000"/>
                </a:solidFill>
                <a:latin typeface="+mn-ea"/>
              </a:rPr>
              <a:t>아담과 이브</a:t>
            </a:r>
            <a:r>
              <a:rPr lang="en-US" altLang="ko-KR" sz="2400" dirty="0">
                <a:latin typeface="+mn-ea"/>
              </a:rPr>
              <a:t>(</a:t>
            </a:r>
            <a:r>
              <a:rPr lang="ko-KR" altLang="en-US" sz="2400" i="1" dirty="0">
                <a:solidFill>
                  <a:srgbClr val="00B0F0"/>
                </a:solidFill>
                <a:latin typeface="+mn-ea"/>
              </a:rPr>
              <a:t>에제르</a:t>
            </a:r>
            <a:r>
              <a:rPr lang="en-US" altLang="ko-KR" sz="2400" dirty="0">
                <a:latin typeface="+mn-ea"/>
              </a:rPr>
              <a:t>)</a:t>
            </a:r>
          </a:p>
          <a:p>
            <a:pPr lvl="0"/>
            <a:r>
              <a:rPr lang="ko-KR" altLang="en-US" sz="2400" noProof="0" dirty="0">
                <a:solidFill>
                  <a:srgbClr val="00B0F0"/>
                </a:solidFill>
                <a:latin typeface="+mn-ea"/>
              </a:rPr>
              <a:t>가장 가까운 동질을 소유한 존재</a:t>
            </a:r>
            <a:r>
              <a:rPr lang="en-US" altLang="ko-KR" sz="2400" noProof="0" dirty="0">
                <a:latin typeface="+mn-ea"/>
              </a:rPr>
              <a:t>(2:23)</a:t>
            </a:r>
          </a:p>
          <a:p>
            <a:pPr lvl="0"/>
            <a:r>
              <a:rPr lang="ko-KR" altLang="en-US" sz="2400" dirty="0">
                <a:solidFill>
                  <a:srgbClr val="FF0000"/>
                </a:solidFill>
                <a:latin typeface="+mn-ea"/>
              </a:rPr>
              <a:t>하나님께서 </a:t>
            </a:r>
            <a:r>
              <a:rPr lang="ko-KR" altLang="en-US" sz="2400" dirty="0">
                <a:latin typeface="+mn-ea"/>
              </a:rPr>
              <a:t>이브를 아담에게 이끌어 오심</a:t>
            </a:r>
            <a:endParaRPr lang="en-US" altLang="ko-KR" sz="2400" dirty="0">
              <a:latin typeface="+mn-ea"/>
            </a:endParaRPr>
          </a:p>
          <a:p>
            <a:pPr lvl="0"/>
            <a:r>
              <a:rPr lang="ko-KR" altLang="en-US" sz="2400" noProof="0" dirty="0">
                <a:solidFill>
                  <a:srgbClr val="00B0F0"/>
                </a:solidFill>
                <a:latin typeface="+mn-ea"/>
              </a:rPr>
              <a:t>하나님이 제정하신 최초의 제도</a:t>
            </a:r>
            <a:r>
              <a:rPr lang="en-US" altLang="ko-KR" sz="2400" noProof="0" dirty="0">
                <a:latin typeface="+mn-ea"/>
              </a:rPr>
              <a:t>: </a:t>
            </a:r>
            <a:r>
              <a:rPr lang="ko-KR" altLang="en-US" sz="2400" noProof="0" dirty="0">
                <a:solidFill>
                  <a:srgbClr val="FF0000"/>
                </a:solidFill>
                <a:latin typeface="+mn-ea"/>
              </a:rPr>
              <a:t>가정</a:t>
            </a:r>
            <a:endParaRPr lang="en-US" altLang="ko-KR" sz="2400" noProof="0" dirty="0">
              <a:solidFill>
                <a:srgbClr val="FF0000"/>
              </a:solidFill>
              <a:latin typeface="+mn-ea"/>
            </a:endParaRPr>
          </a:p>
          <a:p>
            <a:pPr lvl="0"/>
            <a:r>
              <a:rPr lang="ko-KR" altLang="en-US" sz="2400" dirty="0">
                <a:solidFill>
                  <a:srgbClr val="FF0000"/>
                </a:solidFill>
                <a:latin typeface="+mn-ea"/>
              </a:rPr>
              <a:t>가정의 독립</a:t>
            </a:r>
            <a:r>
              <a:rPr lang="en-US" altLang="ko-KR" sz="2400" dirty="0">
                <a:solidFill>
                  <a:srgbClr val="FF0000"/>
                </a:solidFill>
                <a:latin typeface="+mn-ea"/>
              </a:rPr>
              <a:t>: </a:t>
            </a:r>
            <a:r>
              <a:rPr lang="ko-KR" altLang="en-US" sz="2400" dirty="0">
                <a:solidFill>
                  <a:srgbClr val="00B0F0"/>
                </a:solidFill>
                <a:latin typeface="+mn-ea"/>
              </a:rPr>
              <a:t>신성함</a:t>
            </a:r>
            <a:r>
              <a:rPr lang="en-US" altLang="ko-KR" sz="2400" dirty="0">
                <a:latin typeface="+mn-ea"/>
              </a:rPr>
              <a:t>(2:24)</a:t>
            </a:r>
            <a:endParaRPr lang="en-US" altLang="ko-KR" sz="2400" noProof="0" dirty="0">
              <a:latin typeface="+mn-ea"/>
            </a:endParaRPr>
          </a:p>
          <a:p>
            <a:pPr lvl="0"/>
            <a:r>
              <a:rPr lang="ko-KR" altLang="en-US" sz="2400" dirty="0">
                <a:solidFill>
                  <a:srgbClr val="FF0000"/>
                </a:solidFill>
                <a:latin typeface="+mn-ea"/>
              </a:rPr>
              <a:t>가장 친밀한 관계</a:t>
            </a:r>
            <a:r>
              <a:rPr lang="en-US" altLang="ko-KR" sz="2400" dirty="0">
                <a:latin typeface="+mn-ea"/>
              </a:rPr>
              <a:t>(2:25): </a:t>
            </a:r>
            <a:r>
              <a:rPr lang="ko-KR" altLang="en-US" sz="2400" dirty="0">
                <a:latin typeface="+mn-ea"/>
              </a:rPr>
              <a:t>소통</a:t>
            </a:r>
            <a:r>
              <a:rPr lang="en-US" altLang="ko-KR" sz="2400" dirty="0">
                <a:latin typeface="+mn-ea"/>
              </a:rPr>
              <a:t>, </a:t>
            </a:r>
            <a:r>
              <a:rPr lang="ko-KR" altLang="en-US" sz="2400" dirty="0">
                <a:solidFill>
                  <a:srgbClr val="00B0F0"/>
                </a:solidFill>
                <a:latin typeface="+mn-ea"/>
              </a:rPr>
              <a:t>위로</a:t>
            </a:r>
            <a:r>
              <a:rPr lang="en-US" altLang="ko-KR" sz="2400" dirty="0">
                <a:latin typeface="+mn-ea"/>
              </a:rPr>
              <a:t>, </a:t>
            </a:r>
            <a:r>
              <a:rPr lang="ko-KR" altLang="en-US" sz="2400" dirty="0">
                <a:latin typeface="+mn-ea"/>
              </a:rPr>
              <a:t>협력</a:t>
            </a:r>
            <a:endParaRPr lang="en-US" sz="2400" noProof="0" dirty="0">
              <a:latin typeface="+mn-ea"/>
            </a:endParaRPr>
          </a:p>
        </p:txBody>
      </p:sp>
    </p:spTree>
    <p:extLst>
      <p:ext uri="{BB962C8B-B14F-4D97-AF65-F5344CB8AC3E}">
        <p14:creationId xmlns:p14="http://schemas.microsoft.com/office/powerpoint/2010/main" val="3937483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7FBB55-EF55-03D8-7D3C-29341A40D63E}"/>
              </a:ext>
            </a:extLst>
          </p:cNvPr>
          <p:cNvSpPr>
            <a:spLocks noGrp="1"/>
          </p:cNvSpPr>
          <p:nvPr>
            <p:ph type="title"/>
          </p:nvPr>
        </p:nvSpPr>
        <p:spPr>
          <a:xfrm>
            <a:off x="529935" y="633845"/>
            <a:ext cx="3990110" cy="1300463"/>
          </a:xfrm>
        </p:spPr>
        <p:txBody>
          <a:bodyPr/>
          <a:lstStyle/>
          <a:p>
            <a:r>
              <a:rPr lang="ko-KR" altLang="en-US" dirty="0">
                <a:latin typeface="+mn-ea"/>
                <a:ea typeface="+mn-ea"/>
              </a:rPr>
              <a:t>창조와 </a:t>
            </a:r>
            <a:br>
              <a:rPr lang="en-US" altLang="ko-KR" dirty="0">
                <a:latin typeface="+mn-ea"/>
                <a:ea typeface="+mn-ea"/>
              </a:rPr>
            </a:br>
            <a:r>
              <a:rPr lang="ko-KR" altLang="en-US" dirty="0">
                <a:latin typeface="+mn-ea"/>
                <a:ea typeface="+mn-ea"/>
              </a:rPr>
              <a:t>안식</a:t>
            </a:r>
            <a:endParaRPr lang="en-US" dirty="0">
              <a:latin typeface="+mn-ea"/>
              <a:ea typeface="+mn-ea"/>
            </a:endParaRPr>
          </a:p>
        </p:txBody>
      </p:sp>
      <p:sp>
        <p:nvSpPr>
          <p:cNvPr id="7" name="Content Placeholder 6">
            <a:extLst>
              <a:ext uri="{FF2B5EF4-FFF2-40B4-BE49-F238E27FC236}">
                <a16:creationId xmlns:a16="http://schemas.microsoft.com/office/drawing/2014/main" id="{AD6AD7D9-DEA3-79A4-785F-0EA945171020}"/>
              </a:ext>
            </a:extLst>
          </p:cNvPr>
          <p:cNvSpPr>
            <a:spLocks noGrp="1"/>
          </p:cNvSpPr>
          <p:nvPr>
            <p:ph sz="quarter" idx="11"/>
          </p:nvPr>
        </p:nvSpPr>
        <p:spPr>
          <a:xfrm>
            <a:off x="164122" y="2426677"/>
            <a:ext cx="4489939" cy="3870214"/>
          </a:xfrm>
        </p:spPr>
        <p:txBody>
          <a:bodyPr>
            <a:normAutofit fontScale="92500" lnSpcReduction="20000"/>
          </a:bodyPr>
          <a:lstStyle/>
          <a:p>
            <a:pPr lvl="0"/>
            <a:r>
              <a:rPr lang="ko-KR" altLang="en-US" sz="2200" b="1" noProof="0" dirty="0">
                <a:solidFill>
                  <a:srgbClr val="FF0000"/>
                </a:solidFill>
                <a:latin typeface="+mn-ea"/>
              </a:rPr>
              <a:t>하나님의 안식은 창조의 완성</a:t>
            </a:r>
            <a:endParaRPr lang="en-US" altLang="ko-KR" sz="2200" b="1" noProof="0" dirty="0">
              <a:solidFill>
                <a:srgbClr val="FF0000"/>
              </a:solidFill>
              <a:latin typeface="+mn-ea"/>
            </a:endParaRPr>
          </a:p>
          <a:p>
            <a:pPr lvl="0"/>
            <a:endParaRPr lang="en-US" altLang="ko-KR" sz="2000" noProof="0" dirty="0">
              <a:solidFill>
                <a:srgbClr val="FF0000"/>
              </a:solidFill>
              <a:latin typeface="+mn-ea"/>
            </a:endParaRPr>
          </a:p>
          <a:p>
            <a:pPr lvl="0"/>
            <a:r>
              <a:rPr lang="ko-KR" altLang="en-US" sz="2000" b="1" noProof="0" dirty="0">
                <a:solidFill>
                  <a:srgbClr val="00B0F0"/>
                </a:solidFill>
                <a:latin typeface="+mn-ea"/>
              </a:rPr>
              <a:t>창조에서 안식일의 위치</a:t>
            </a:r>
            <a:r>
              <a:rPr lang="en-US" altLang="ko-KR" sz="2000" noProof="0" dirty="0">
                <a:latin typeface="+mn-ea"/>
              </a:rPr>
              <a:t>: </a:t>
            </a:r>
            <a:r>
              <a:rPr lang="ko-KR" altLang="en-US" sz="2000" noProof="0" dirty="0">
                <a:latin typeface="+mn-ea"/>
              </a:rPr>
              <a:t>엿세 동안의 창조</a:t>
            </a:r>
            <a:r>
              <a:rPr lang="en-US" altLang="ko-KR" sz="2000" noProof="0" dirty="0">
                <a:latin typeface="+mn-ea"/>
              </a:rPr>
              <a:t>(1:1-31)</a:t>
            </a:r>
            <a:r>
              <a:rPr lang="ko-KR" altLang="en-US" sz="2000" dirty="0">
                <a:latin typeface="+mn-ea"/>
              </a:rPr>
              <a:t>와 인간 창조의 자세한 설명</a:t>
            </a:r>
            <a:r>
              <a:rPr lang="en-US" altLang="ko-KR" sz="2000" dirty="0">
                <a:latin typeface="+mn-ea"/>
              </a:rPr>
              <a:t>(2:4-25) </a:t>
            </a:r>
            <a:r>
              <a:rPr lang="ko-KR" altLang="en-US" sz="2000" b="1" dirty="0">
                <a:solidFill>
                  <a:srgbClr val="00B0F0"/>
                </a:solidFill>
                <a:latin typeface="+mn-ea"/>
              </a:rPr>
              <a:t>사이에 </a:t>
            </a:r>
            <a:r>
              <a:rPr lang="en-US" altLang="ko-KR" sz="2000" b="1" dirty="0">
                <a:solidFill>
                  <a:srgbClr val="00B0F0"/>
                </a:solidFill>
                <a:latin typeface="+mn-ea"/>
              </a:rPr>
              <a:t>2:1-3</a:t>
            </a:r>
            <a:r>
              <a:rPr lang="ko-KR" altLang="en-US" sz="2000" b="1" dirty="0">
                <a:solidFill>
                  <a:srgbClr val="00B0F0"/>
                </a:solidFill>
                <a:latin typeface="+mn-ea"/>
              </a:rPr>
              <a:t>은 </a:t>
            </a:r>
            <a:r>
              <a:rPr lang="ko-KR" altLang="en-US" sz="2000" dirty="0">
                <a:solidFill>
                  <a:srgbClr val="FF0000"/>
                </a:solidFill>
                <a:latin typeface="+mn-ea"/>
              </a:rPr>
              <a:t>삽입구절로</a:t>
            </a:r>
            <a:r>
              <a:rPr lang="ko-KR" altLang="en-US" sz="2000" dirty="0">
                <a:latin typeface="+mn-ea"/>
              </a:rPr>
              <a:t> 이 두 이야기를 </a:t>
            </a:r>
            <a:r>
              <a:rPr lang="ko-KR" altLang="en-US" sz="2000" dirty="0">
                <a:solidFill>
                  <a:srgbClr val="FF0000"/>
                </a:solidFill>
                <a:latin typeface="+mn-ea"/>
              </a:rPr>
              <a:t>연결하는 다리 역할을 </a:t>
            </a:r>
            <a:r>
              <a:rPr lang="ko-KR" altLang="en-US" sz="2000" dirty="0">
                <a:latin typeface="+mn-ea"/>
              </a:rPr>
              <a:t>한다</a:t>
            </a:r>
            <a:r>
              <a:rPr lang="en-US" altLang="ko-KR" sz="2000" dirty="0">
                <a:latin typeface="+mn-ea"/>
              </a:rPr>
              <a:t>. *</a:t>
            </a:r>
            <a:r>
              <a:rPr lang="ko-KR" altLang="en-US" sz="2000" dirty="0">
                <a:solidFill>
                  <a:srgbClr val="FF0000"/>
                </a:solidFill>
                <a:latin typeface="+mn-ea"/>
              </a:rPr>
              <a:t>안식일은</a:t>
            </a:r>
            <a:r>
              <a:rPr lang="ko-KR" altLang="en-US" sz="2000" dirty="0">
                <a:latin typeface="+mn-ea"/>
              </a:rPr>
              <a:t> 하나님과 인간</a:t>
            </a:r>
            <a:r>
              <a:rPr lang="en-US" altLang="ko-KR" sz="2000" dirty="0">
                <a:latin typeface="+mn-ea"/>
              </a:rPr>
              <a:t>, </a:t>
            </a:r>
            <a:r>
              <a:rPr lang="ko-KR" altLang="en-US" sz="2000" dirty="0">
                <a:latin typeface="+mn-ea"/>
              </a:rPr>
              <a:t>하나님과 피조물을 서로 연결하는 역할을 한다</a:t>
            </a:r>
            <a:r>
              <a:rPr lang="en-US" altLang="ko-KR" sz="2000" dirty="0">
                <a:latin typeface="+mn-ea"/>
              </a:rPr>
              <a:t>. </a:t>
            </a:r>
            <a:endParaRPr lang="en-US" sz="2000" noProof="0" dirty="0">
              <a:latin typeface="+mn-ea"/>
            </a:endParaRPr>
          </a:p>
        </p:txBody>
      </p:sp>
      <p:graphicFrame>
        <p:nvGraphicFramePr>
          <p:cNvPr id="4" name="Content Placeholder 3" descr="A timeline of the product launch">
            <a:extLst>
              <a:ext uri="{FF2B5EF4-FFF2-40B4-BE49-F238E27FC236}">
                <a16:creationId xmlns:a16="http://schemas.microsoft.com/office/drawing/2014/main" id="{0AA14396-9ECF-6200-84F1-4A2C71CE5B8B}"/>
              </a:ext>
            </a:extLst>
          </p:cNvPr>
          <p:cNvGraphicFramePr>
            <a:graphicFrameLocks noGrp="1"/>
          </p:cNvGraphicFramePr>
          <p:nvPr>
            <p:ph sz="quarter" idx="10"/>
            <p:extLst>
              <p:ext uri="{D42A27DB-BD31-4B8C-83A1-F6EECF244321}">
                <p14:modId xmlns:p14="http://schemas.microsoft.com/office/powerpoint/2010/main" val="2500728229"/>
              </p:ext>
            </p:extLst>
          </p:nvPr>
        </p:nvGraphicFramePr>
        <p:xfrm>
          <a:off x="5237163" y="946150"/>
          <a:ext cx="5972175" cy="5160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4434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204-2C6C-CA2B-7ACE-709BD219E7A2}"/>
              </a:ext>
            </a:extLst>
          </p:cNvPr>
          <p:cNvSpPr>
            <a:spLocks noGrp="1"/>
          </p:cNvSpPr>
          <p:nvPr>
            <p:ph type="title"/>
          </p:nvPr>
        </p:nvSpPr>
        <p:spPr>
          <a:xfrm>
            <a:off x="6577445" y="157637"/>
            <a:ext cx="4851694" cy="780209"/>
          </a:xfrm>
        </p:spPr>
        <p:txBody>
          <a:bodyPr/>
          <a:lstStyle/>
          <a:p>
            <a:r>
              <a:rPr lang="ko-KR" altLang="en-US" dirty="0">
                <a:solidFill>
                  <a:srgbClr val="FF0000"/>
                </a:solidFill>
              </a:rPr>
              <a:t>안식과 축복</a:t>
            </a:r>
            <a:endParaRPr lang="en-US" dirty="0">
              <a:solidFill>
                <a:srgbClr val="FF0000"/>
              </a:solidFill>
            </a:endParaRPr>
          </a:p>
        </p:txBody>
      </p:sp>
      <p:pic>
        <p:nvPicPr>
          <p:cNvPr id="19" name="Picture Placeholder 18">
            <a:extLst>
              <a:ext uri="{FF2B5EF4-FFF2-40B4-BE49-F238E27FC236}">
                <a16:creationId xmlns:a16="http://schemas.microsoft.com/office/drawing/2014/main" id="{C9C7069E-8095-250E-5EC8-5FE8BAC18FAA}"/>
              </a:ext>
              <a:ext uri="{C183D7F6-B498-43B3-948B-1728B52AA6E4}">
                <adec:decorative xmlns:adec="http://schemas.microsoft.com/office/drawing/2017/decorative" val="1"/>
              </a:ext>
            </a:extLst>
          </p:cNvPr>
          <p:cNvPicPr>
            <a:picLocks noGrp="1" noChangeAspect="1"/>
          </p:cNvPicPr>
          <p:nvPr>
            <p:ph type="pic" sz="quarter" idx="11"/>
          </p:nvPr>
        </p:nvPicPr>
        <p:blipFill rotWithShape="1">
          <a:blip r:embed="rId3"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t="14" b="14"/>
          <a:stretch/>
        </p:blipFill>
        <p:spPr>
          <a:xfrm>
            <a:off x="1236663" y="776288"/>
            <a:ext cx="3433762" cy="5018087"/>
          </a:xfrm>
        </p:spPr>
      </p:pic>
      <p:sp>
        <p:nvSpPr>
          <p:cNvPr id="3" name="Content Placeholder 2">
            <a:extLst>
              <a:ext uri="{FF2B5EF4-FFF2-40B4-BE49-F238E27FC236}">
                <a16:creationId xmlns:a16="http://schemas.microsoft.com/office/drawing/2014/main" id="{A83F17C7-EFB2-790A-200F-D9BF2626198F}"/>
              </a:ext>
            </a:extLst>
          </p:cNvPr>
          <p:cNvSpPr>
            <a:spLocks noGrp="1"/>
          </p:cNvSpPr>
          <p:nvPr>
            <p:ph sz="quarter" idx="10"/>
          </p:nvPr>
        </p:nvSpPr>
        <p:spPr>
          <a:xfrm>
            <a:off x="6096001" y="1113692"/>
            <a:ext cx="5849814" cy="5586671"/>
          </a:xfrm>
        </p:spPr>
        <p:txBody>
          <a:bodyPr>
            <a:noAutofit/>
          </a:bodyPr>
          <a:lstStyle/>
          <a:p>
            <a:pPr lvl="0"/>
            <a:r>
              <a:rPr lang="ko-KR" altLang="en-US" sz="2400" b="1" noProof="0" dirty="0">
                <a:solidFill>
                  <a:srgbClr val="FF0000"/>
                </a:solidFill>
                <a:latin typeface="+mn-ea"/>
              </a:rPr>
              <a:t>안식일은 하나님이 복주신 날</a:t>
            </a:r>
            <a:r>
              <a:rPr lang="en-US" altLang="ko-KR" sz="2400" noProof="0" dirty="0">
                <a:latin typeface="+mn-ea"/>
              </a:rPr>
              <a:t>: “</a:t>
            </a:r>
            <a:r>
              <a:rPr lang="ko-KR" altLang="en-US" sz="2400" b="1" noProof="0" dirty="0">
                <a:solidFill>
                  <a:srgbClr val="00B0F0"/>
                </a:solidFill>
                <a:latin typeface="+mn-ea"/>
              </a:rPr>
              <a:t>생육하고 번성하라</a:t>
            </a:r>
            <a:r>
              <a:rPr lang="en-US" altLang="ko-KR" sz="2400" dirty="0">
                <a:latin typeface="+mn-ea"/>
              </a:rPr>
              <a:t>” </a:t>
            </a:r>
            <a:r>
              <a:rPr lang="ko-KR" altLang="en-US" sz="2400" dirty="0">
                <a:solidFill>
                  <a:srgbClr val="FF0000"/>
                </a:solidFill>
                <a:latin typeface="+mn-ea"/>
              </a:rPr>
              <a:t>창조 명령을 수행하는 힘을 </a:t>
            </a:r>
            <a:r>
              <a:rPr lang="ko-KR" altLang="en-US" sz="2400" dirty="0">
                <a:latin typeface="+mn-ea"/>
              </a:rPr>
              <a:t>회복시켜 주심</a:t>
            </a:r>
            <a:r>
              <a:rPr lang="en-US" altLang="ko-KR" sz="2400" dirty="0">
                <a:latin typeface="+mn-ea"/>
              </a:rPr>
              <a:t>; </a:t>
            </a:r>
            <a:endParaRPr lang="en-US" sz="2400" noProof="0" dirty="0">
              <a:latin typeface="+mn-ea"/>
            </a:endParaRPr>
          </a:p>
          <a:p>
            <a:pPr lvl="0"/>
            <a:r>
              <a:rPr lang="ko-KR" altLang="en-US" sz="2400" b="1" dirty="0">
                <a:solidFill>
                  <a:srgbClr val="FF0000"/>
                </a:solidFill>
                <a:latin typeface="+mn-ea"/>
              </a:rPr>
              <a:t>안식일은 하나님이 구별하신 날</a:t>
            </a:r>
            <a:r>
              <a:rPr lang="en-US" altLang="ko-KR" sz="2400" dirty="0">
                <a:latin typeface="+mn-ea"/>
              </a:rPr>
              <a:t>: </a:t>
            </a:r>
            <a:r>
              <a:rPr lang="ko-KR" altLang="en-US" sz="2400" dirty="0">
                <a:latin typeface="+mn-ea"/>
              </a:rPr>
              <a:t>엿세 동안은 각 개인에게 주어진 일을 하고 </a:t>
            </a:r>
            <a:r>
              <a:rPr lang="ko-KR" altLang="en-US" sz="2400" dirty="0">
                <a:solidFill>
                  <a:srgbClr val="FF0000"/>
                </a:solidFill>
                <a:latin typeface="+mn-ea"/>
              </a:rPr>
              <a:t>제 칠일은 구별하여</a:t>
            </a:r>
            <a:r>
              <a:rPr lang="ko-KR" altLang="en-US" sz="2400" dirty="0">
                <a:latin typeface="+mn-ea"/>
              </a:rPr>
              <a:t> 공동체와 개인이  </a:t>
            </a:r>
            <a:r>
              <a:rPr lang="ko-KR" altLang="en-US" sz="2400" dirty="0">
                <a:solidFill>
                  <a:srgbClr val="00B0F0"/>
                </a:solidFill>
                <a:latin typeface="+mn-ea"/>
              </a:rPr>
              <a:t>창조주 하나님을 기억하고 예배하는 시간으로 </a:t>
            </a:r>
            <a:r>
              <a:rPr lang="ko-KR" altLang="en-US" sz="2400" dirty="0">
                <a:latin typeface="+mn-ea"/>
              </a:rPr>
              <a:t>디자인하셨다</a:t>
            </a:r>
            <a:r>
              <a:rPr lang="en-US" altLang="ko-KR" sz="2400" dirty="0">
                <a:latin typeface="+mn-ea"/>
              </a:rPr>
              <a:t>. </a:t>
            </a:r>
            <a:endParaRPr lang="en-US" sz="2400" noProof="0" dirty="0">
              <a:latin typeface="+mn-ea"/>
            </a:endParaRPr>
          </a:p>
          <a:p>
            <a:pPr lvl="0"/>
            <a:r>
              <a:rPr lang="en-US" sz="2400" b="1" dirty="0">
                <a:solidFill>
                  <a:srgbClr val="00B0F0"/>
                </a:solidFill>
                <a:latin typeface="+mn-ea"/>
              </a:rPr>
              <a:t>Blue Law</a:t>
            </a:r>
            <a:r>
              <a:rPr lang="en-US" sz="2400" dirty="0">
                <a:latin typeface="+mn-ea"/>
              </a:rPr>
              <a:t>: </a:t>
            </a:r>
            <a:r>
              <a:rPr lang="ko-KR" altLang="en-US" sz="2400" dirty="0">
                <a:solidFill>
                  <a:srgbClr val="FF0000"/>
                </a:solidFill>
                <a:latin typeface="+mn-ea"/>
              </a:rPr>
              <a:t>청교도 정신을 반영한 주일 성수의 제도</a:t>
            </a:r>
            <a:endParaRPr lang="en-US" sz="2400" noProof="0" dirty="0">
              <a:solidFill>
                <a:srgbClr val="FF0000"/>
              </a:solidFill>
              <a:latin typeface="+mn-ea"/>
            </a:endParaRPr>
          </a:p>
        </p:txBody>
      </p:sp>
    </p:spTree>
    <p:extLst>
      <p:ext uri="{BB962C8B-B14F-4D97-AF65-F5344CB8AC3E}">
        <p14:creationId xmlns:p14="http://schemas.microsoft.com/office/powerpoint/2010/main" val="1014413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97DFA-9278-9CB6-C5BC-520AB107B9E7}"/>
              </a:ext>
            </a:extLst>
          </p:cNvPr>
          <p:cNvSpPr>
            <a:spLocks noGrp="1"/>
          </p:cNvSpPr>
          <p:nvPr>
            <p:ph type="title"/>
          </p:nvPr>
        </p:nvSpPr>
        <p:spPr>
          <a:xfrm>
            <a:off x="810001" y="685800"/>
            <a:ext cx="10571998" cy="5281246"/>
          </a:xfrm>
        </p:spPr>
        <p:txBody>
          <a:bodyPr/>
          <a:lstStyle/>
          <a:p>
            <a:pPr lvl="0"/>
            <a:r>
              <a:rPr lang="ko-KR" altLang="en-US" dirty="0">
                <a:solidFill>
                  <a:srgbClr val="FF0000"/>
                </a:solidFill>
                <a:latin typeface="+mn-ea"/>
                <a:ea typeface="+mn-ea"/>
              </a:rPr>
              <a:t>창조 명령과 예수님의 생애</a:t>
            </a:r>
            <a:br>
              <a:rPr lang="en-US" altLang="ko-KR" dirty="0">
                <a:solidFill>
                  <a:srgbClr val="FF0000"/>
                </a:solidFill>
                <a:latin typeface="+mn-ea"/>
                <a:ea typeface="+mn-ea"/>
              </a:rPr>
            </a:br>
            <a:br>
              <a:rPr lang="en-US" altLang="ko-KR" dirty="0">
                <a:latin typeface="+mn-ea"/>
                <a:ea typeface="+mn-ea"/>
              </a:rPr>
            </a:br>
            <a:r>
              <a:rPr lang="ko-KR" altLang="en-US" sz="2800" dirty="0">
                <a:solidFill>
                  <a:srgbClr val="FF0000"/>
                </a:solidFill>
                <a:latin typeface="+mn-ea"/>
                <a:ea typeface="+mn-ea"/>
              </a:rPr>
              <a:t>두번째 아담</a:t>
            </a:r>
            <a:r>
              <a:rPr lang="en-US" altLang="ko-KR" sz="2800" dirty="0">
                <a:latin typeface="+mn-ea"/>
                <a:ea typeface="+mn-ea"/>
              </a:rPr>
              <a:t>: “</a:t>
            </a:r>
            <a:r>
              <a:rPr lang="ko-KR" altLang="en-US" sz="2800" dirty="0">
                <a:solidFill>
                  <a:srgbClr val="00B0F0"/>
                </a:solidFill>
                <a:latin typeface="+mn-ea"/>
                <a:ea typeface="+mn-ea"/>
              </a:rPr>
              <a:t>예수님은 타락하기 이전의 아담에게 있는 잠재력을 드러내시고 죽음을 통해 모든 인류에게 이러한 잠재력을 회복시키셨다</a:t>
            </a:r>
            <a:r>
              <a:rPr lang="en-US" altLang="ko-KR" dirty="0"/>
              <a:t>.”</a:t>
            </a:r>
            <a:br>
              <a:rPr lang="en-US" altLang="ko-KR" dirty="0"/>
            </a:br>
            <a:br>
              <a:rPr lang="en-US" altLang="ko-KR" dirty="0"/>
            </a:br>
            <a:r>
              <a:rPr lang="en-US" altLang="ko-KR" sz="3200" dirty="0">
                <a:latin typeface="+mn-ea"/>
                <a:ea typeface="+mn-ea"/>
              </a:rPr>
              <a:t>(1) </a:t>
            </a:r>
            <a:r>
              <a:rPr lang="ko-KR" altLang="en-US" sz="3200" dirty="0">
                <a:solidFill>
                  <a:srgbClr val="FF0000"/>
                </a:solidFill>
                <a:latin typeface="+mn-ea"/>
                <a:ea typeface="+mn-ea"/>
              </a:rPr>
              <a:t>바다의 광풍을 잔잔하게 하심</a:t>
            </a:r>
            <a:r>
              <a:rPr lang="en-US" altLang="ko-KR" sz="3200" dirty="0">
                <a:latin typeface="+mn-ea"/>
                <a:ea typeface="+mn-ea"/>
              </a:rPr>
              <a:t>(</a:t>
            </a:r>
            <a:r>
              <a:rPr lang="ko-KR" altLang="en-US" sz="3200" dirty="0">
                <a:latin typeface="+mn-ea"/>
                <a:ea typeface="+mn-ea"/>
              </a:rPr>
              <a:t>마 </a:t>
            </a:r>
            <a:r>
              <a:rPr lang="en-US" altLang="ko-KR" sz="3200" dirty="0">
                <a:latin typeface="+mn-ea"/>
                <a:ea typeface="+mn-ea"/>
              </a:rPr>
              <a:t>8:23-27)</a:t>
            </a:r>
            <a:br>
              <a:rPr lang="en-US" altLang="ko-KR" sz="3200" dirty="0">
                <a:latin typeface="+mn-ea"/>
                <a:ea typeface="+mn-ea"/>
              </a:rPr>
            </a:br>
            <a:r>
              <a:rPr lang="en-US" altLang="ko-KR" sz="3200" dirty="0">
                <a:latin typeface="+mn-ea"/>
                <a:ea typeface="+mn-ea"/>
              </a:rPr>
              <a:t>(2) </a:t>
            </a:r>
            <a:r>
              <a:rPr lang="ko-KR" altLang="en-US" sz="3200" dirty="0">
                <a:solidFill>
                  <a:srgbClr val="00B0F0"/>
                </a:solidFill>
                <a:latin typeface="+mn-ea"/>
                <a:ea typeface="+mn-ea"/>
              </a:rPr>
              <a:t>바다 위를 걸으심</a:t>
            </a:r>
            <a:r>
              <a:rPr lang="en-US" altLang="ko-KR" sz="3200" dirty="0">
                <a:latin typeface="+mn-ea"/>
                <a:ea typeface="+mn-ea"/>
              </a:rPr>
              <a:t>(</a:t>
            </a:r>
            <a:r>
              <a:rPr lang="ko-KR" altLang="en-US" sz="3200" dirty="0">
                <a:latin typeface="+mn-ea"/>
                <a:ea typeface="+mn-ea"/>
              </a:rPr>
              <a:t>마 </a:t>
            </a:r>
            <a:r>
              <a:rPr lang="en-US" altLang="ko-KR" sz="3200" dirty="0">
                <a:latin typeface="+mn-ea"/>
                <a:ea typeface="+mn-ea"/>
              </a:rPr>
              <a:t>14:22-23)</a:t>
            </a:r>
            <a:br>
              <a:rPr lang="en-US" altLang="ko-KR" sz="3200" dirty="0">
                <a:latin typeface="+mn-ea"/>
                <a:ea typeface="+mn-ea"/>
              </a:rPr>
            </a:br>
            <a:r>
              <a:rPr lang="en-US" altLang="ko-KR" sz="3200" dirty="0">
                <a:latin typeface="+mn-ea"/>
                <a:ea typeface="+mn-ea"/>
              </a:rPr>
              <a:t>(3) </a:t>
            </a:r>
            <a:r>
              <a:rPr lang="ko-KR" altLang="en-US" sz="3200" dirty="0">
                <a:solidFill>
                  <a:srgbClr val="FF0000"/>
                </a:solidFill>
                <a:latin typeface="+mn-ea"/>
                <a:ea typeface="+mn-ea"/>
              </a:rPr>
              <a:t>고기 입에서 동전을 꺼내심</a:t>
            </a:r>
            <a:r>
              <a:rPr lang="en-US" altLang="ko-KR" sz="3200" dirty="0">
                <a:latin typeface="+mn-ea"/>
                <a:ea typeface="+mn-ea"/>
              </a:rPr>
              <a:t>(</a:t>
            </a:r>
            <a:r>
              <a:rPr lang="ko-KR" altLang="en-US" sz="3200" dirty="0">
                <a:latin typeface="+mn-ea"/>
                <a:ea typeface="+mn-ea"/>
              </a:rPr>
              <a:t>마 </a:t>
            </a:r>
            <a:r>
              <a:rPr lang="en-US" altLang="ko-KR" sz="3200" dirty="0">
                <a:latin typeface="+mn-ea"/>
                <a:ea typeface="+mn-ea"/>
              </a:rPr>
              <a:t>17:27)</a:t>
            </a:r>
            <a:br>
              <a:rPr lang="en-US" altLang="ko-KR" sz="3200" dirty="0">
                <a:latin typeface="+mn-ea"/>
                <a:ea typeface="+mn-ea"/>
              </a:rPr>
            </a:br>
            <a:r>
              <a:rPr lang="en-US" altLang="ko-KR" sz="3200" dirty="0">
                <a:latin typeface="+mn-ea"/>
                <a:ea typeface="+mn-ea"/>
              </a:rPr>
              <a:t>(4) </a:t>
            </a:r>
            <a:r>
              <a:rPr lang="ko-KR" altLang="en-US" sz="3200" dirty="0">
                <a:solidFill>
                  <a:srgbClr val="00B0F0"/>
                </a:solidFill>
                <a:latin typeface="+mn-ea"/>
                <a:ea typeface="+mn-ea"/>
              </a:rPr>
              <a:t>나귀 새끼를 타고 예루살렘에 입성하심</a:t>
            </a:r>
            <a:r>
              <a:rPr lang="en-US" altLang="ko-KR" sz="3200" dirty="0">
                <a:latin typeface="+mn-ea"/>
                <a:ea typeface="+mn-ea"/>
              </a:rPr>
              <a:t>(</a:t>
            </a:r>
            <a:r>
              <a:rPr lang="ko-KR" altLang="en-US" sz="3200" dirty="0">
                <a:latin typeface="+mn-ea"/>
                <a:ea typeface="+mn-ea"/>
              </a:rPr>
              <a:t>마 </a:t>
            </a:r>
            <a:r>
              <a:rPr lang="en-US" altLang="ko-KR" sz="3200" dirty="0">
                <a:latin typeface="+mn-ea"/>
                <a:ea typeface="+mn-ea"/>
              </a:rPr>
              <a:t>21:11)</a:t>
            </a:r>
            <a:endParaRPr lang="en-US" sz="3200" noProof="0" dirty="0">
              <a:latin typeface="+mn-ea"/>
              <a:ea typeface="+mn-ea"/>
            </a:endParaRPr>
          </a:p>
        </p:txBody>
      </p:sp>
    </p:spTree>
    <p:extLst>
      <p:ext uri="{BB962C8B-B14F-4D97-AF65-F5344CB8AC3E}">
        <p14:creationId xmlns:p14="http://schemas.microsoft.com/office/powerpoint/2010/main" val="1722147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E1BB1-C5B6-C34A-6087-4868288761AF}"/>
              </a:ext>
            </a:extLst>
          </p:cNvPr>
          <p:cNvSpPr>
            <a:spLocks noGrp="1"/>
          </p:cNvSpPr>
          <p:nvPr>
            <p:ph type="title"/>
          </p:nvPr>
        </p:nvSpPr>
        <p:spPr>
          <a:xfrm>
            <a:off x="529935" y="571499"/>
            <a:ext cx="11118274" cy="1154114"/>
          </a:xfrm>
        </p:spPr>
        <p:txBody>
          <a:bodyPr/>
          <a:lstStyle/>
          <a:p>
            <a:pPr lvl="0"/>
            <a:r>
              <a:rPr lang="ko-KR" altLang="en-US" noProof="0" dirty="0"/>
              <a:t>창세기의 사건들</a:t>
            </a:r>
            <a:endParaRPr lang="en-US" noProof="0" dirty="0"/>
          </a:p>
        </p:txBody>
      </p:sp>
      <p:sp>
        <p:nvSpPr>
          <p:cNvPr id="3" name="Content Placeholder 2">
            <a:extLst>
              <a:ext uri="{FF2B5EF4-FFF2-40B4-BE49-F238E27FC236}">
                <a16:creationId xmlns:a16="http://schemas.microsoft.com/office/drawing/2014/main" id="{0A77EDD1-5A8E-0F37-E892-65A530E36B20}"/>
              </a:ext>
            </a:extLst>
          </p:cNvPr>
          <p:cNvSpPr>
            <a:spLocks noGrp="1"/>
          </p:cNvSpPr>
          <p:nvPr>
            <p:ph sz="quarter" idx="17"/>
          </p:nvPr>
        </p:nvSpPr>
        <p:spPr>
          <a:xfrm>
            <a:off x="841667" y="2461056"/>
            <a:ext cx="3626424" cy="3721535"/>
          </a:xfrm>
        </p:spPr>
        <p:txBody>
          <a:bodyPr>
            <a:normAutofit/>
          </a:bodyPr>
          <a:lstStyle/>
          <a:p>
            <a:pPr lvl="0"/>
            <a:r>
              <a:rPr lang="ko-KR" altLang="en-US" sz="2000" b="1" noProof="0" dirty="0">
                <a:solidFill>
                  <a:srgbClr val="FF0000"/>
                </a:solidFill>
                <a:latin typeface="+mn-ea"/>
              </a:rPr>
              <a:t>타락</a:t>
            </a:r>
            <a:r>
              <a:rPr lang="en-US" altLang="ko-KR" sz="2000" b="1" noProof="0" dirty="0">
                <a:latin typeface="+mn-ea"/>
              </a:rPr>
              <a:t>: </a:t>
            </a:r>
            <a:r>
              <a:rPr lang="ko-KR" altLang="en-US" sz="2000" b="1" noProof="0" dirty="0">
                <a:latin typeface="+mn-ea"/>
              </a:rPr>
              <a:t>에덴 동산에서 하나님께 반역하고 다른 선택을 함</a:t>
            </a:r>
            <a:r>
              <a:rPr lang="en-US" altLang="ko-KR" sz="2000" b="1" noProof="0" dirty="0">
                <a:solidFill>
                  <a:srgbClr val="00B0F0"/>
                </a:solidFill>
                <a:latin typeface="+mn-ea"/>
              </a:rPr>
              <a:t>(</a:t>
            </a:r>
            <a:r>
              <a:rPr lang="ko-KR" altLang="en-US" sz="2000" b="1" noProof="0" dirty="0">
                <a:solidFill>
                  <a:srgbClr val="00B0F0"/>
                </a:solidFill>
                <a:latin typeface="+mn-ea"/>
              </a:rPr>
              <a:t>구속의 필요성</a:t>
            </a:r>
            <a:r>
              <a:rPr lang="en-US" altLang="ko-KR" sz="2000" b="1" noProof="0" dirty="0">
                <a:solidFill>
                  <a:srgbClr val="00B0F0"/>
                </a:solidFill>
                <a:latin typeface="+mn-ea"/>
              </a:rPr>
              <a:t>)</a:t>
            </a:r>
          </a:p>
          <a:p>
            <a:pPr lvl="0"/>
            <a:r>
              <a:rPr lang="ko-KR" altLang="en-US" sz="2000" b="1" dirty="0">
                <a:solidFill>
                  <a:srgbClr val="FF0000"/>
                </a:solidFill>
                <a:latin typeface="+mn-ea"/>
              </a:rPr>
              <a:t>노아의 홍수</a:t>
            </a:r>
            <a:r>
              <a:rPr lang="en-US" altLang="ko-KR" sz="2000" b="1" dirty="0">
                <a:latin typeface="+mn-ea"/>
              </a:rPr>
              <a:t>: </a:t>
            </a:r>
            <a:r>
              <a:rPr lang="ko-KR" altLang="en-US" sz="2000" b="1" dirty="0">
                <a:latin typeface="+mn-ea"/>
              </a:rPr>
              <a:t>창조 사건을 되돌리는 조치</a:t>
            </a:r>
            <a:endParaRPr lang="en-US" altLang="ko-KR" sz="2000" b="1" dirty="0">
              <a:latin typeface="+mn-ea"/>
            </a:endParaRPr>
          </a:p>
          <a:p>
            <a:pPr lvl="0"/>
            <a:r>
              <a:rPr lang="ko-KR" altLang="en-US" sz="2000" b="1" noProof="0" dirty="0">
                <a:solidFill>
                  <a:srgbClr val="FF0000"/>
                </a:solidFill>
                <a:latin typeface="+mn-ea"/>
              </a:rPr>
              <a:t>바벨탑과 </a:t>
            </a:r>
            <a:r>
              <a:rPr lang="ko-KR" altLang="en-US" sz="2000" b="1" dirty="0">
                <a:solidFill>
                  <a:srgbClr val="FF0000"/>
                </a:solidFill>
                <a:latin typeface="+mn-ea"/>
              </a:rPr>
              <a:t>칠십 족속이 흩어짐</a:t>
            </a:r>
            <a:endParaRPr lang="en-US" altLang="ko-KR" sz="2000" b="1" dirty="0">
              <a:solidFill>
                <a:srgbClr val="FF0000"/>
              </a:solidFill>
              <a:latin typeface="+mn-ea"/>
            </a:endParaRPr>
          </a:p>
          <a:p>
            <a:pPr lvl="0"/>
            <a:r>
              <a:rPr lang="ko-KR" altLang="en-US" sz="2000" b="1" noProof="0" dirty="0">
                <a:solidFill>
                  <a:srgbClr val="FF0000"/>
                </a:solidFill>
                <a:latin typeface="+mn-ea"/>
              </a:rPr>
              <a:t>아브라함의 선택</a:t>
            </a:r>
            <a:r>
              <a:rPr lang="en-US" altLang="ko-KR" sz="2000" b="1" noProof="0" dirty="0">
                <a:latin typeface="+mn-ea"/>
              </a:rPr>
              <a:t>(</a:t>
            </a:r>
            <a:r>
              <a:rPr lang="ko-KR" altLang="en-US" sz="2000" b="1" noProof="0" dirty="0">
                <a:latin typeface="+mn-ea"/>
              </a:rPr>
              <a:t>축복 통로</a:t>
            </a:r>
            <a:r>
              <a:rPr lang="en-US" altLang="ko-KR" sz="2000" b="1" noProof="0" dirty="0">
                <a:latin typeface="+mn-ea"/>
              </a:rPr>
              <a:t>)</a:t>
            </a:r>
            <a:endParaRPr lang="en-US" sz="2000" b="1" noProof="0" dirty="0">
              <a:latin typeface="+mn-ea"/>
            </a:endParaRPr>
          </a:p>
        </p:txBody>
      </p:sp>
      <p:sp>
        <p:nvSpPr>
          <p:cNvPr id="4" name="Content Placeholder 3">
            <a:extLst>
              <a:ext uri="{FF2B5EF4-FFF2-40B4-BE49-F238E27FC236}">
                <a16:creationId xmlns:a16="http://schemas.microsoft.com/office/drawing/2014/main" id="{D548ADA2-B38F-A25B-C324-05E10CE9CD9F}"/>
              </a:ext>
            </a:extLst>
          </p:cNvPr>
          <p:cNvSpPr>
            <a:spLocks noGrp="1"/>
          </p:cNvSpPr>
          <p:nvPr>
            <p:ph sz="quarter" idx="18"/>
          </p:nvPr>
        </p:nvSpPr>
        <p:spPr>
          <a:xfrm>
            <a:off x="5995282" y="2440275"/>
            <a:ext cx="5164553" cy="3721534"/>
          </a:xfrm>
        </p:spPr>
        <p:txBody>
          <a:bodyPr>
            <a:normAutofit/>
          </a:bodyPr>
          <a:lstStyle/>
          <a:p>
            <a:r>
              <a:rPr lang="ko-KR" altLang="en-US" noProof="0" dirty="0">
                <a:solidFill>
                  <a:srgbClr val="FF0000"/>
                </a:solidFill>
              </a:rPr>
              <a:t>원시복음</a:t>
            </a:r>
            <a:r>
              <a:rPr lang="en-US" altLang="ko-KR" noProof="0" dirty="0"/>
              <a:t>(</a:t>
            </a:r>
            <a:r>
              <a:rPr lang="ko-KR" altLang="en-US" noProof="0" dirty="0"/>
              <a:t>창 </a:t>
            </a:r>
            <a:r>
              <a:rPr lang="en-US" altLang="ko-KR" noProof="0" dirty="0"/>
              <a:t>3:15); </a:t>
            </a:r>
            <a:r>
              <a:rPr lang="ko-KR" altLang="en-US" noProof="0" dirty="0">
                <a:solidFill>
                  <a:srgbClr val="00B0F0"/>
                </a:solidFill>
              </a:rPr>
              <a:t>하와</a:t>
            </a:r>
            <a:r>
              <a:rPr lang="en-US" altLang="ko-KR" noProof="0" dirty="0"/>
              <a:t>(</a:t>
            </a:r>
            <a:r>
              <a:rPr lang="ko-KR" altLang="en-US" noProof="0" dirty="0"/>
              <a:t>생명</a:t>
            </a:r>
            <a:r>
              <a:rPr lang="en-US" altLang="ko-KR" noProof="0" dirty="0"/>
              <a:t>); </a:t>
            </a:r>
            <a:r>
              <a:rPr lang="ko-KR" altLang="en-US" noProof="0" dirty="0">
                <a:solidFill>
                  <a:srgbClr val="00B0F0"/>
                </a:solidFill>
              </a:rPr>
              <a:t>가죽옷</a:t>
            </a:r>
            <a:r>
              <a:rPr lang="en-US" altLang="ko-KR" noProof="0" dirty="0"/>
              <a:t>(3:21)</a:t>
            </a:r>
          </a:p>
          <a:p>
            <a:r>
              <a:rPr lang="ko-KR" altLang="en-US" dirty="0"/>
              <a:t>패역함과 홍수</a:t>
            </a:r>
            <a:r>
              <a:rPr lang="en-US" altLang="ko-KR" dirty="0"/>
              <a:t>; </a:t>
            </a:r>
            <a:r>
              <a:rPr lang="ko-KR" altLang="en-US" dirty="0"/>
              <a:t>방주</a:t>
            </a:r>
            <a:r>
              <a:rPr lang="en-US" altLang="ko-KR" dirty="0"/>
              <a:t>; </a:t>
            </a:r>
            <a:r>
              <a:rPr lang="ko-KR" altLang="en-US" dirty="0">
                <a:solidFill>
                  <a:srgbClr val="00B0F0"/>
                </a:solidFill>
              </a:rPr>
              <a:t>창조명령의 재확인</a:t>
            </a:r>
            <a:r>
              <a:rPr lang="en-US" altLang="ko-KR" dirty="0"/>
              <a:t>(9:1, 7); </a:t>
            </a:r>
            <a:r>
              <a:rPr lang="ko-KR" altLang="en-US" dirty="0">
                <a:solidFill>
                  <a:srgbClr val="FF0000"/>
                </a:solidFill>
              </a:rPr>
              <a:t>무지개 약속</a:t>
            </a:r>
            <a:endParaRPr lang="en-US" altLang="ko-KR" dirty="0">
              <a:solidFill>
                <a:srgbClr val="FF0000"/>
              </a:solidFill>
            </a:endParaRPr>
          </a:p>
          <a:p>
            <a:r>
              <a:rPr lang="ko-KR" altLang="en-US" noProof="0" dirty="0">
                <a:solidFill>
                  <a:srgbClr val="FF0000"/>
                </a:solidFill>
              </a:rPr>
              <a:t>노아의 후손들</a:t>
            </a:r>
            <a:r>
              <a:rPr lang="en-US" altLang="ko-KR" dirty="0"/>
              <a:t>: </a:t>
            </a:r>
            <a:r>
              <a:rPr lang="ko-KR" altLang="en-US" dirty="0"/>
              <a:t>바벨탑</a:t>
            </a:r>
            <a:r>
              <a:rPr lang="en-US" altLang="ko-KR" dirty="0"/>
              <a:t>(</a:t>
            </a:r>
            <a:r>
              <a:rPr lang="ko-KR" altLang="en-US" dirty="0">
                <a:solidFill>
                  <a:srgbClr val="00B0F0"/>
                </a:solidFill>
              </a:rPr>
              <a:t>창조명령의 거역</a:t>
            </a:r>
            <a:r>
              <a:rPr lang="en-US" altLang="ko-KR" dirty="0"/>
              <a:t>); </a:t>
            </a:r>
            <a:r>
              <a:rPr lang="ko-KR" altLang="en-US" dirty="0">
                <a:solidFill>
                  <a:srgbClr val="00B0F0"/>
                </a:solidFill>
              </a:rPr>
              <a:t>언어의 혼잡과 흩어짐</a:t>
            </a:r>
            <a:r>
              <a:rPr lang="en-US" altLang="ko-KR" sz="1600" dirty="0"/>
              <a:t>(</a:t>
            </a:r>
            <a:r>
              <a:rPr lang="ko-KR" altLang="en-US" sz="1600" dirty="0"/>
              <a:t>중앙아시아 언어분화 기원</a:t>
            </a:r>
            <a:r>
              <a:rPr lang="en-US" altLang="ko-KR" sz="1600" dirty="0"/>
              <a:t>)</a:t>
            </a:r>
          </a:p>
          <a:p>
            <a:r>
              <a:rPr lang="ko-KR" altLang="en-US" noProof="0" dirty="0">
                <a:solidFill>
                  <a:srgbClr val="FF0000"/>
                </a:solidFill>
              </a:rPr>
              <a:t>아브라함</a:t>
            </a:r>
            <a:r>
              <a:rPr lang="en-US" altLang="ko-KR" noProof="0" dirty="0"/>
              <a:t>: </a:t>
            </a:r>
            <a:r>
              <a:rPr lang="ko-KR" altLang="en-US" noProof="0" dirty="0"/>
              <a:t>선민 이스라엘의 조상</a:t>
            </a:r>
            <a:r>
              <a:rPr lang="en-US" altLang="ko-KR" noProof="0" dirty="0"/>
              <a:t>; </a:t>
            </a:r>
            <a:r>
              <a:rPr lang="ko-KR" altLang="en-US" noProof="0" dirty="0"/>
              <a:t>아브라함 언약</a:t>
            </a:r>
            <a:r>
              <a:rPr lang="en-US" altLang="ko-KR" noProof="0" dirty="0"/>
              <a:t>; </a:t>
            </a:r>
            <a:r>
              <a:rPr lang="ko-KR" altLang="en-US" noProof="0" dirty="0"/>
              <a:t>흩어진 민족들을 다시 구속할 계획으로 아브라함과 그의 후손 이스라엘을 택하심</a:t>
            </a:r>
            <a:r>
              <a:rPr lang="en-US" altLang="ko-KR" noProof="0" dirty="0"/>
              <a:t>;</a:t>
            </a:r>
          </a:p>
          <a:p>
            <a:r>
              <a:rPr lang="ko-KR" altLang="en-US" dirty="0">
                <a:solidFill>
                  <a:srgbClr val="FF0000"/>
                </a:solidFill>
              </a:rPr>
              <a:t>아브라함 언약</a:t>
            </a:r>
            <a:r>
              <a:rPr lang="en-US" altLang="ko-KR" dirty="0"/>
              <a:t>(</a:t>
            </a:r>
            <a:r>
              <a:rPr lang="ko-KR" altLang="en-US" dirty="0"/>
              <a:t>창 </a:t>
            </a:r>
            <a:r>
              <a:rPr lang="en-US" altLang="ko-KR" dirty="0"/>
              <a:t>12:1-3): </a:t>
            </a:r>
            <a:r>
              <a:rPr lang="ko-KR" altLang="en-US" dirty="0"/>
              <a:t>월터 카이저</a:t>
            </a:r>
            <a:endParaRPr lang="en-US" noProof="0" dirty="0"/>
          </a:p>
        </p:txBody>
      </p:sp>
    </p:spTree>
    <p:extLst>
      <p:ext uri="{BB962C8B-B14F-4D97-AF65-F5344CB8AC3E}">
        <p14:creationId xmlns:p14="http://schemas.microsoft.com/office/powerpoint/2010/main" val="3119354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63E25-7402-EAC9-107D-E3C80B9672C6}"/>
              </a:ext>
            </a:extLst>
          </p:cNvPr>
          <p:cNvSpPr>
            <a:spLocks noGrp="1"/>
          </p:cNvSpPr>
          <p:nvPr>
            <p:ph type="title"/>
          </p:nvPr>
        </p:nvSpPr>
        <p:spPr>
          <a:xfrm>
            <a:off x="529935" y="924339"/>
            <a:ext cx="3990110" cy="5009322"/>
          </a:xfrm>
        </p:spPr>
        <p:txBody>
          <a:bodyPr/>
          <a:lstStyle/>
          <a:p>
            <a:pPr lvl="0"/>
            <a:r>
              <a:rPr lang="ko-KR" altLang="en-US" noProof="0" dirty="0">
                <a:solidFill>
                  <a:srgbClr val="FF0000"/>
                </a:solidFill>
                <a:latin typeface="+mn-ea"/>
                <a:ea typeface="+mn-ea"/>
              </a:rPr>
              <a:t>창조</a:t>
            </a:r>
            <a:r>
              <a:rPr lang="en-US" altLang="ko-KR" noProof="0" dirty="0">
                <a:solidFill>
                  <a:srgbClr val="FF0000"/>
                </a:solidFill>
                <a:latin typeface="+mn-ea"/>
                <a:ea typeface="+mn-ea"/>
              </a:rPr>
              <a:t>/</a:t>
            </a:r>
            <a:r>
              <a:rPr lang="ko-KR" altLang="en-US" noProof="0" dirty="0">
                <a:solidFill>
                  <a:srgbClr val="FF0000"/>
                </a:solidFill>
                <a:latin typeface="+mn-ea"/>
                <a:ea typeface="+mn-ea"/>
              </a:rPr>
              <a:t>문화 명령</a:t>
            </a:r>
            <a:br>
              <a:rPr lang="en-US" altLang="ko-KR" noProof="0" dirty="0">
                <a:latin typeface="+mn-ea"/>
                <a:ea typeface="+mn-ea"/>
              </a:rPr>
            </a:br>
            <a:r>
              <a:rPr lang="ko-KR" altLang="en-US" noProof="0" dirty="0">
                <a:latin typeface="+mn-ea"/>
                <a:ea typeface="+mn-ea"/>
              </a:rPr>
              <a:t>창 </a:t>
            </a:r>
            <a:r>
              <a:rPr lang="en-US" altLang="ko-KR" noProof="0" dirty="0">
                <a:latin typeface="+mn-ea"/>
                <a:ea typeface="+mn-ea"/>
              </a:rPr>
              <a:t>1</a:t>
            </a:r>
            <a:r>
              <a:rPr lang="en-US" altLang="ko-KR" dirty="0">
                <a:latin typeface="+mn-ea"/>
                <a:ea typeface="+mn-ea"/>
              </a:rPr>
              <a:t>:</a:t>
            </a:r>
            <a:r>
              <a:rPr lang="en-US" altLang="ko-KR" noProof="0" dirty="0">
                <a:latin typeface="+mn-ea"/>
                <a:ea typeface="+mn-ea"/>
              </a:rPr>
              <a:t>26-28</a:t>
            </a:r>
            <a:br>
              <a:rPr lang="en-US" altLang="ko-KR" noProof="0" dirty="0">
                <a:latin typeface="+mn-ea"/>
                <a:ea typeface="+mn-ea"/>
              </a:rPr>
            </a:br>
            <a:r>
              <a:rPr lang="en-US" altLang="ko-KR" sz="3200" noProof="0" dirty="0">
                <a:solidFill>
                  <a:srgbClr val="FF0000"/>
                </a:solidFill>
                <a:latin typeface="+mn-ea"/>
                <a:ea typeface="+mn-ea"/>
              </a:rPr>
              <a:t>Creation</a:t>
            </a:r>
            <a:r>
              <a:rPr lang="en-US" altLang="ko-KR" sz="3200" noProof="0" dirty="0">
                <a:latin typeface="+mn-ea"/>
                <a:ea typeface="+mn-ea"/>
              </a:rPr>
              <a:t> Mandate</a:t>
            </a:r>
            <a:br>
              <a:rPr lang="en-US" altLang="ko-KR" sz="3200" noProof="0" dirty="0">
                <a:latin typeface="+mn-ea"/>
                <a:ea typeface="+mn-ea"/>
              </a:rPr>
            </a:br>
            <a:r>
              <a:rPr lang="en-US" altLang="ko-KR" sz="3200" noProof="0" dirty="0">
                <a:solidFill>
                  <a:srgbClr val="FF0000"/>
                </a:solidFill>
                <a:latin typeface="+mn-ea"/>
                <a:ea typeface="+mn-ea"/>
              </a:rPr>
              <a:t>Cultural</a:t>
            </a:r>
            <a:r>
              <a:rPr lang="en-US" altLang="ko-KR" sz="3200" noProof="0" dirty="0">
                <a:latin typeface="+mn-ea"/>
                <a:ea typeface="+mn-ea"/>
              </a:rPr>
              <a:t> Mandate</a:t>
            </a:r>
            <a:endParaRPr lang="en-US" sz="3200" noProof="0" dirty="0">
              <a:latin typeface="+mn-ea"/>
              <a:ea typeface="+mn-ea"/>
            </a:endParaRPr>
          </a:p>
        </p:txBody>
      </p:sp>
      <p:sp>
        <p:nvSpPr>
          <p:cNvPr id="3" name="Content Placeholder 2">
            <a:extLst>
              <a:ext uri="{FF2B5EF4-FFF2-40B4-BE49-F238E27FC236}">
                <a16:creationId xmlns:a16="http://schemas.microsoft.com/office/drawing/2014/main" id="{DBBD146A-879C-A0DC-7A0C-2E7729C4D125}"/>
              </a:ext>
            </a:extLst>
          </p:cNvPr>
          <p:cNvSpPr>
            <a:spLocks noGrp="1"/>
          </p:cNvSpPr>
          <p:nvPr>
            <p:ph sz="quarter" idx="10"/>
          </p:nvPr>
        </p:nvSpPr>
        <p:spPr>
          <a:xfrm>
            <a:off x="5153836" y="433754"/>
            <a:ext cx="6177309" cy="2891337"/>
          </a:xfrm>
        </p:spPr>
        <p:txBody>
          <a:bodyPr>
            <a:noAutofit/>
          </a:bodyPr>
          <a:lstStyle/>
          <a:p>
            <a:pPr lvl="0"/>
            <a:r>
              <a:rPr lang="ko-KR" altLang="en-US" sz="2000" dirty="0">
                <a:solidFill>
                  <a:srgbClr val="FF0000"/>
                </a:solidFill>
                <a:latin typeface="+mn-ea"/>
              </a:rPr>
              <a:t>하나님의 왕국 계획</a:t>
            </a:r>
            <a:r>
              <a:rPr lang="en-US" altLang="ko-KR" sz="2000" dirty="0">
                <a:latin typeface="+mn-ea"/>
              </a:rPr>
              <a:t>: </a:t>
            </a:r>
            <a:r>
              <a:rPr lang="ko-KR" altLang="en-US" sz="2000" dirty="0">
                <a:latin typeface="+mn-ea"/>
              </a:rPr>
              <a:t>통치자와 국가</a:t>
            </a:r>
            <a:r>
              <a:rPr lang="en-US" altLang="ko-KR" sz="2000" dirty="0">
                <a:latin typeface="+mn-ea"/>
              </a:rPr>
              <a:t>; </a:t>
            </a:r>
            <a:r>
              <a:rPr lang="ko-KR" altLang="en-US" sz="2000" dirty="0">
                <a:latin typeface="+mn-ea"/>
              </a:rPr>
              <a:t>바른 질서</a:t>
            </a:r>
            <a:r>
              <a:rPr lang="en-US" altLang="ko-KR" sz="2000" dirty="0">
                <a:latin typeface="+mn-ea"/>
              </a:rPr>
              <a:t>;</a:t>
            </a:r>
          </a:p>
          <a:p>
            <a:pPr lvl="0"/>
            <a:r>
              <a:rPr lang="ko-KR" altLang="en-US" sz="2000" noProof="0" dirty="0">
                <a:latin typeface="+mn-ea"/>
              </a:rPr>
              <a:t>하나님의 왕국계획의 중심주제는 창 </a:t>
            </a:r>
            <a:r>
              <a:rPr lang="en-US" altLang="ko-KR" sz="2000" noProof="0" dirty="0">
                <a:latin typeface="+mn-ea"/>
              </a:rPr>
              <a:t>1:26-28</a:t>
            </a:r>
            <a:r>
              <a:rPr lang="ko-KR" altLang="en-US" sz="2000" noProof="0" dirty="0">
                <a:latin typeface="+mn-ea"/>
              </a:rPr>
              <a:t>에 근거를 두고 있다</a:t>
            </a:r>
            <a:r>
              <a:rPr lang="en-US" altLang="ko-KR" sz="2000" noProof="0" dirty="0">
                <a:latin typeface="+mn-ea"/>
              </a:rPr>
              <a:t>. </a:t>
            </a:r>
            <a:r>
              <a:rPr lang="ko-KR" altLang="en-US" sz="2000" noProof="0" dirty="0">
                <a:latin typeface="+mn-ea"/>
              </a:rPr>
              <a:t>사람이 </a:t>
            </a:r>
            <a:r>
              <a:rPr lang="ko-KR" altLang="en-US" sz="2000" noProof="0" dirty="0">
                <a:solidFill>
                  <a:srgbClr val="FF0000"/>
                </a:solidFill>
                <a:latin typeface="+mn-ea"/>
              </a:rPr>
              <a:t>하나님의 형상으로 창조되고 다른 피조물을 지배하는 하나님의 대리 통치자</a:t>
            </a:r>
            <a:r>
              <a:rPr lang="en-US" altLang="ko-KR" sz="2000" noProof="0" dirty="0">
                <a:latin typeface="+mn-ea"/>
              </a:rPr>
              <a:t>(vice regent/representative)</a:t>
            </a:r>
            <a:r>
              <a:rPr lang="ko-KR" altLang="en-US" sz="2000" noProof="0" dirty="0">
                <a:latin typeface="+mn-ea"/>
              </a:rPr>
              <a:t>로 임명되었다</a:t>
            </a:r>
            <a:r>
              <a:rPr lang="en-US" altLang="ko-KR" sz="2000" noProof="0" dirty="0">
                <a:latin typeface="+mn-ea"/>
              </a:rPr>
              <a:t>. </a:t>
            </a:r>
            <a:r>
              <a:rPr lang="ko-KR" altLang="en-US" sz="2000" dirty="0">
                <a:solidFill>
                  <a:srgbClr val="FF0000"/>
                </a:solidFill>
                <a:latin typeface="+mn-ea"/>
              </a:rPr>
              <a:t>다윗의 자손 예수가 </a:t>
            </a:r>
            <a:r>
              <a:rPr lang="ko-KR" altLang="en-US" sz="2000" dirty="0">
                <a:latin typeface="+mn-ea"/>
              </a:rPr>
              <a:t>이 통치자의 정점을 이룬다</a:t>
            </a:r>
            <a:r>
              <a:rPr lang="en-US" altLang="ko-KR" sz="2000" dirty="0">
                <a:latin typeface="+mn-ea"/>
              </a:rPr>
              <a:t>. </a:t>
            </a:r>
            <a:r>
              <a:rPr lang="ko-KR" altLang="en-US" sz="2000" dirty="0">
                <a:latin typeface="+mn-ea"/>
              </a:rPr>
              <a:t>왕국 계획은 역사에 점진적으로 </a:t>
            </a:r>
            <a:r>
              <a:rPr lang="en-US" altLang="ko-KR" sz="2000" dirty="0">
                <a:latin typeface="+mn-ea"/>
              </a:rPr>
              <a:t>(progressively) </a:t>
            </a:r>
            <a:r>
              <a:rPr lang="ko-KR" altLang="en-US" sz="2000" dirty="0">
                <a:latin typeface="+mn-ea"/>
              </a:rPr>
              <a:t>계시되었다</a:t>
            </a:r>
            <a:r>
              <a:rPr lang="en-US" altLang="ko-KR" sz="2000" dirty="0">
                <a:latin typeface="+mn-ea"/>
              </a:rPr>
              <a:t>. </a:t>
            </a:r>
            <a:endParaRPr lang="en-US" sz="2000" noProof="0" dirty="0">
              <a:latin typeface="+mn-ea"/>
            </a:endParaRPr>
          </a:p>
        </p:txBody>
      </p:sp>
      <p:sp>
        <p:nvSpPr>
          <p:cNvPr id="6" name="Content Placeholder 5">
            <a:extLst>
              <a:ext uri="{FF2B5EF4-FFF2-40B4-BE49-F238E27FC236}">
                <a16:creationId xmlns:a16="http://schemas.microsoft.com/office/drawing/2014/main" id="{FCAFDB5C-106E-88F6-9353-25362AF2CB86}"/>
              </a:ext>
            </a:extLst>
          </p:cNvPr>
          <p:cNvSpPr>
            <a:spLocks noGrp="1"/>
          </p:cNvSpPr>
          <p:nvPr>
            <p:ph sz="quarter" idx="11"/>
          </p:nvPr>
        </p:nvSpPr>
        <p:spPr>
          <a:xfrm>
            <a:off x="5153836" y="3532909"/>
            <a:ext cx="6177309" cy="2715491"/>
          </a:xfrm>
        </p:spPr>
        <p:txBody>
          <a:bodyPr>
            <a:normAutofit/>
          </a:bodyPr>
          <a:lstStyle/>
          <a:p>
            <a:pPr lvl="0"/>
            <a:r>
              <a:rPr lang="ko-KR" altLang="en-US" sz="2000" dirty="0">
                <a:solidFill>
                  <a:srgbClr val="FF0000"/>
                </a:solidFill>
                <a:latin typeface="+mn-ea"/>
              </a:rPr>
              <a:t>하나님의 형상</a:t>
            </a:r>
            <a:endParaRPr lang="en-US" altLang="ko-KR" sz="2000" dirty="0">
              <a:solidFill>
                <a:srgbClr val="FF0000"/>
              </a:solidFill>
              <a:latin typeface="+mn-ea"/>
            </a:endParaRPr>
          </a:p>
          <a:p>
            <a:pPr lvl="1"/>
            <a:r>
              <a:rPr lang="en-US" altLang="ko-KR" sz="2000" dirty="0">
                <a:latin typeface="+mn-ea"/>
              </a:rPr>
              <a:t>“</a:t>
            </a:r>
            <a:r>
              <a:rPr lang="ko-KR" altLang="en-US" sz="2000" dirty="0">
                <a:latin typeface="+mn-ea"/>
              </a:rPr>
              <a:t>우리 형상 같이</a:t>
            </a:r>
            <a:r>
              <a:rPr lang="en-US" altLang="ko-KR" sz="2000" dirty="0">
                <a:latin typeface="+mn-ea"/>
              </a:rPr>
              <a:t>“(</a:t>
            </a:r>
            <a:r>
              <a:rPr lang="en-US" altLang="ko-KR" sz="2000" dirty="0">
                <a:solidFill>
                  <a:srgbClr val="FF0000"/>
                </a:solidFill>
                <a:latin typeface="+mn-ea"/>
              </a:rPr>
              <a:t>as</a:t>
            </a:r>
            <a:r>
              <a:rPr lang="en-US" altLang="ko-KR" sz="2000" dirty="0">
                <a:latin typeface="+mn-ea"/>
              </a:rPr>
              <a:t> our image): </a:t>
            </a:r>
            <a:r>
              <a:rPr lang="ko-KR" altLang="en-US" sz="2000" dirty="0">
                <a:latin typeface="+mn-ea"/>
              </a:rPr>
              <a:t>기능적 동일</a:t>
            </a:r>
            <a:endParaRPr lang="en-US" altLang="ko-KR" sz="2000" dirty="0">
              <a:latin typeface="+mn-ea"/>
            </a:endParaRPr>
          </a:p>
          <a:p>
            <a:pPr lvl="1"/>
            <a:r>
              <a:rPr lang="en-US" altLang="ko-KR" sz="2000" dirty="0">
                <a:latin typeface="+mn-ea"/>
              </a:rPr>
              <a:t>“</a:t>
            </a:r>
            <a:r>
              <a:rPr lang="ko-KR" altLang="en-US" sz="2000" dirty="0">
                <a:latin typeface="+mn-ea"/>
              </a:rPr>
              <a:t>우리 형상 안에</a:t>
            </a:r>
            <a:r>
              <a:rPr lang="en-US" altLang="ko-KR" sz="2000" dirty="0">
                <a:latin typeface="+mn-ea"/>
              </a:rPr>
              <a:t>“(</a:t>
            </a:r>
            <a:r>
              <a:rPr lang="en-US" altLang="ko-KR" sz="2000" dirty="0">
                <a:solidFill>
                  <a:srgbClr val="FF0000"/>
                </a:solidFill>
                <a:latin typeface="+mn-ea"/>
              </a:rPr>
              <a:t>in</a:t>
            </a:r>
            <a:r>
              <a:rPr lang="en-US" altLang="ko-KR" sz="2000" dirty="0">
                <a:latin typeface="+mn-ea"/>
              </a:rPr>
              <a:t> our image): </a:t>
            </a:r>
            <a:r>
              <a:rPr lang="ko-KR" altLang="en-US" sz="2000" dirty="0">
                <a:latin typeface="+mn-ea"/>
              </a:rPr>
              <a:t>존재론적 동일</a:t>
            </a:r>
            <a:endParaRPr lang="en-US" altLang="ko-KR" sz="2000" dirty="0">
              <a:latin typeface="+mn-ea"/>
            </a:endParaRPr>
          </a:p>
          <a:p>
            <a:pPr lvl="0"/>
            <a:r>
              <a:rPr lang="ko-KR" altLang="en-US" sz="2000" noProof="0" dirty="0">
                <a:solidFill>
                  <a:srgbClr val="FF0000"/>
                </a:solidFill>
                <a:latin typeface="+mn-ea"/>
              </a:rPr>
              <a:t>대리 통치자</a:t>
            </a:r>
            <a:r>
              <a:rPr lang="en-US" altLang="ko-KR" sz="2000" noProof="0" dirty="0">
                <a:latin typeface="+mn-ea"/>
              </a:rPr>
              <a:t>(</a:t>
            </a:r>
            <a:r>
              <a:rPr lang="en-US" altLang="ko-KR" sz="2000" dirty="0">
                <a:latin typeface="+mn-ea"/>
              </a:rPr>
              <a:t>functional</a:t>
            </a:r>
            <a:r>
              <a:rPr lang="ko-KR" altLang="en-US" sz="2000" dirty="0">
                <a:latin typeface="+mn-ea"/>
              </a:rPr>
              <a:t> </a:t>
            </a:r>
            <a:r>
              <a:rPr lang="en-US" altLang="ko-KR" sz="2000" dirty="0">
                <a:latin typeface="+mn-ea"/>
              </a:rPr>
              <a:t>representation</a:t>
            </a:r>
            <a:r>
              <a:rPr lang="en-US" altLang="ko-KR" sz="2000" noProof="0" dirty="0">
                <a:latin typeface="+mn-ea"/>
              </a:rPr>
              <a:t>)</a:t>
            </a:r>
          </a:p>
          <a:p>
            <a:pPr lvl="0"/>
            <a:r>
              <a:rPr lang="ko-KR" altLang="en-US" sz="2000" dirty="0">
                <a:solidFill>
                  <a:srgbClr val="FF0000"/>
                </a:solidFill>
                <a:latin typeface="+mn-ea"/>
              </a:rPr>
              <a:t>축복과 명령</a:t>
            </a:r>
            <a:r>
              <a:rPr lang="en-US" altLang="ko-KR" sz="2000" dirty="0">
                <a:latin typeface="+mn-ea"/>
              </a:rPr>
              <a:t>: </a:t>
            </a:r>
            <a:r>
              <a:rPr lang="ko-KR" altLang="en-US" sz="2000" dirty="0">
                <a:solidFill>
                  <a:srgbClr val="00B0F0"/>
                </a:solidFill>
                <a:latin typeface="+mn-ea"/>
              </a:rPr>
              <a:t>생육하고 번성</a:t>
            </a:r>
            <a:r>
              <a:rPr lang="en-US" altLang="ko-KR" sz="2000" dirty="0">
                <a:latin typeface="+mn-ea"/>
              </a:rPr>
              <a:t>, </a:t>
            </a:r>
            <a:r>
              <a:rPr lang="ko-KR" altLang="en-US" sz="2000" dirty="0">
                <a:latin typeface="+mn-ea"/>
              </a:rPr>
              <a:t>충만</a:t>
            </a:r>
            <a:r>
              <a:rPr lang="en-US" altLang="ko-KR" sz="2000" dirty="0">
                <a:latin typeface="+mn-ea"/>
              </a:rPr>
              <a:t>, </a:t>
            </a:r>
            <a:r>
              <a:rPr lang="ko-KR" altLang="en-US" sz="2000" dirty="0">
                <a:solidFill>
                  <a:srgbClr val="00B0F0"/>
                </a:solidFill>
                <a:latin typeface="+mn-ea"/>
              </a:rPr>
              <a:t>정복</a:t>
            </a:r>
            <a:r>
              <a:rPr lang="en-US" altLang="ko-KR" sz="2000" dirty="0">
                <a:latin typeface="+mn-ea"/>
              </a:rPr>
              <a:t>, </a:t>
            </a:r>
            <a:r>
              <a:rPr lang="ko-KR" altLang="en-US" sz="2000" dirty="0">
                <a:latin typeface="+mn-ea"/>
              </a:rPr>
              <a:t>다스림</a:t>
            </a:r>
            <a:endParaRPr lang="en-US" altLang="ko-KR" sz="2000" dirty="0">
              <a:latin typeface="+mn-ea"/>
            </a:endParaRPr>
          </a:p>
          <a:p>
            <a:pPr lvl="0"/>
            <a:r>
              <a:rPr lang="en-US" noProof="0" dirty="0">
                <a:latin typeface="+mn-ea"/>
              </a:rPr>
              <a:t>(</a:t>
            </a:r>
            <a:r>
              <a:rPr lang="ko-KR" altLang="en-US" noProof="0" dirty="0">
                <a:latin typeface="+mn-ea"/>
              </a:rPr>
              <a:t>유진 메릴</a:t>
            </a:r>
            <a:r>
              <a:rPr lang="en-US" altLang="ko-KR" noProof="0" dirty="0">
                <a:latin typeface="+mn-ea"/>
              </a:rPr>
              <a:t>, </a:t>
            </a:r>
            <a:r>
              <a:rPr lang="ko-KR" altLang="en-US" i="1" noProof="0" dirty="0">
                <a:latin typeface="+mn-ea"/>
              </a:rPr>
              <a:t>구약신학</a:t>
            </a:r>
            <a:r>
              <a:rPr lang="en-US" altLang="ko-KR" noProof="0" dirty="0">
                <a:latin typeface="+mn-ea"/>
              </a:rPr>
              <a:t>, 245-51)</a:t>
            </a:r>
            <a:endParaRPr lang="en-US" noProof="0" dirty="0">
              <a:latin typeface="+mn-ea"/>
            </a:endParaRPr>
          </a:p>
        </p:txBody>
      </p:sp>
    </p:spTree>
    <p:extLst>
      <p:ext uri="{BB962C8B-B14F-4D97-AF65-F5344CB8AC3E}">
        <p14:creationId xmlns:p14="http://schemas.microsoft.com/office/powerpoint/2010/main" val="2222419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06AC8A-162C-5E86-8A29-04B6BCDD3B87}"/>
              </a:ext>
            </a:extLst>
          </p:cNvPr>
          <p:cNvSpPr>
            <a:spLocks noGrp="1"/>
          </p:cNvSpPr>
          <p:nvPr>
            <p:ph type="title"/>
          </p:nvPr>
        </p:nvSpPr>
        <p:spPr>
          <a:xfrm>
            <a:off x="488373" y="571501"/>
            <a:ext cx="11139054" cy="1028699"/>
          </a:xfrm>
        </p:spPr>
        <p:txBody>
          <a:bodyPr anchor="ctr"/>
          <a:lstStyle/>
          <a:p>
            <a:pPr lvl="0"/>
            <a:r>
              <a:rPr lang="ko-KR" altLang="en-US" noProof="0" dirty="0"/>
              <a:t>창조명령의 재확인</a:t>
            </a:r>
            <a:endParaRPr lang="en-US" noProof="0" dirty="0"/>
          </a:p>
        </p:txBody>
      </p:sp>
      <p:graphicFrame>
        <p:nvGraphicFramePr>
          <p:cNvPr id="4" name="Table Placeholder 3">
            <a:extLst>
              <a:ext uri="{FF2B5EF4-FFF2-40B4-BE49-F238E27FC236}">
                <a16:creationId xmlns:a16="http://schemas.microsoft.com/office/drawing/2014/main" id="{FD014E9B-B0FD-5706-E957-0CE95837C16F}"/>
              </a:ext>
            </a:extLst>
          </p:cNvPr>
          <p:cNvGraphicFramePr>
            <a:graphicFrameLocks noGrp="1"/>
          </p:cNvGraphicFramePr>
          <p:nvPr>
            <p:ph type="tbl" sz="quarter" idx="10"/>
            <p:extLst>
              <p:ext uri="{D42A27DB-BD31-4B8C-83A1-F6EECF244321}">
                <p14:modId xmlns:p14="http://schemas.microsoft.com/office/powerpoint/2010/main" val="4250584484"/>
              </p:ext>
            </p:extLst>
          </p:nvPr>
        </p:nvGraphicFramePr>
        <p:xfrm>
          <a:off x="838200" y="1860550"/>
          <a:ext cx="10515600" cy="4198290"/>
        </p:xfrm>
        <a:graphic>
          <a:graphicData uri="http://schemas.openxmlformats.org/drawingml/2006/table">
            <a:tbl>
              <a:tblPr firstRow="1" bandRow="1">
                <a:tableStyleId>{1E171933-4619-4E11-9A3F-F7608DF75F80}</a:tableStyleId>
              </a:tblPr>
              <a:tblGrid>
                <a:gridCol w="2628900">
                  <a:extLst>
                    <a:ext uri="{9D8B030D-6E8A-4147-A177-3AD203B41FA5}">
                      <a16:colId xmlns:a16="http://schemas.microsoft.com/office/drawing/2014/main" val="130956065"/>
                    </a:ext>
                  </a:extLst>
                </a:gridCol>
                <a:gridCol w="2628900">
                  <a:extLst>
                    <a:ext uri="{9D8B030D-6E8A-4147-A177-3AD203B41FA5}">
                      <a16:colId xmlns:a16="http://schemas.microsoft.com/office/drawing/2014/main" val="2749965458"/>
                    </a:ext>
                  </a:extLst>
                </a:gridCol>
                <a:gridCol w="2628900">
                  <a:extLst>
                    <a:ext uri="{9D8B030D-6E8A-4147-A177-3AD203B41FA5}">
                      <a16:colId xmlns:a16="http://schemas.microsoft.com/office/drawing/2014/main" val="2116711163"/>
                    </a:ext>
                  </a:extLst>
                </a:gridCol>
                <a:gridCol w="2628900">
                  <a:extLst>
                    <a:ext uri="{9D8B030D-6E8A-4147-A177-3AD203B41FA5}">
                      <a16:colId xmlns:a16="http://schemas.microsoft.com/office/drawing/2014/main" val="1186885001"/>
                    </a:ext>
                  </a:extLst>
                </a:gridCol>
              </a:tblGrid>
              <a:tr h="699715">
                <a:tc>
                  <a:txBody>
                    <a:bodyPr/>
                    <a:lstStyle/>
                    <a:p>
                      <a:pPr algn="ctr"/>
                      <a:r>
                        <a:rPr lang="ko-KR" altLang="en-US" dirty="0">
                          <a:solidFill>
                            <a:srgbClr val="FF0000"/>
                          </a:solidFill>
                        </a:rPr>
                        <a:t>노아 홍수 후에</a:t>
                      </a:r>
                      <a:endParaRPr lang="en-US" dirty="0">
                        <a:solidFill>
                          <a:srgbClr val="FF0000"/>
                        </a:solidFill>
                      </a:endParaRPr>
                    </a:p>
                  </a:txBody>
                  <a:tcPr anchor="ctr"/>
                </a:tc>
                <a:tc>
                  <a:txBody>
                    <a:bodyPr/>
                    <a:lstStyle/>
                    <a:p>
                      <a:pPr algn="ctr"/>
                      <a:r>
                        <a:rPr lang="ko-KR" altLang="en-US" dirty="0">
                          <a:solidFill>
                            <a:srgbClr val="FF0000"/>
                          </a:solidFill>
                        </a:rPr>
                        <a:t>아브라함 언약</a:t>
                      </a:r>
                      <a:endParaRPr lang="en-US" dirty="0">
                        <a:solidFill>
                          <a:srgbClr val="FF0000"/>
                        </a:solidFill>
                      </a:endParaRPr>
                    </a:p>
                  </a:txBody>
                  <a:tcPr anchor="ctr"/>
                </a:tc>
                <a:tc>
                  <a:txBody>
                    <a:bodyPr/>
                    <a:lstStyle/>
                    <a:p>
                      <a:pPr algn="ctr"/>
                      <a:r>
                        <a:rPr lang="ko-KR" altLang="en-US" dirty="0">
                          <a:solidFill>
                            <a:srgbClr val="FF0000"/>
                          </a:solidFill>
                        </a:rPr>
                        <a:t>이삭의 번제 사건 전후</a:t>
                      </a:r>
                      <a:endParaRPr lang="en-US" dirty="0">
                        <a:solidFill>
                          <a:srgbClr val="FF0000"/>
                        </a:solidFill>
                      </a:endParaRPr>
                    </a:p>
                  </a:txBody>
                  <a:tcPr anchor="ctr"/>
                </a:tc>
                <a:tc>
                  <a:txBody>
                    <a:bodyPr/>
                    <a:lstStyle/>
                    <a:p>
                      <a:pPr algn="ctr"/>
                      <a:r>
                        <a:rPr lang="ko-KR" altLang="en-US" dirty="0">
                          <a:solidFill>
                            <a:srgbClr val="FF0000"/>
                          </a:solidFill>
                        </a:rPr>
                        <a:t>이삭의 농사 축복</a:t>
                      </a:r>
                      <a:endParaRPr lang="en-US" dirty="0">
                        <a:solidFill>
                          <a:srgbClr val="FF0000"/>
                        </a:solidFill>
                      </a:endParaRPr>
                    </a:p>
                  </a:txBody>
                  <a:tcPr anchor="ctr"/>
                </a:tc>
                <a:extLst>
                  <a:ext uri="{0D108BD9-81ED-4DB2-BD59-A6C34878D82A}">
                    <a16:rowId xmlns:a16="http://schemas.microsoft.com/office/drawing/2014/main" val="3741017008"/>
                  </a:ext>
                </a:extLst>
              </a:tr>
              <a:tr h="699715">
                <a:tc>
                  <a:txBody>
                    <a:bodyPr/>
                    <a:lstStyle/>
                    <a:p>
                      <a:pPr algn="ctr"/>
                      <a:r>
                        <a:rPr lang="ko-KR" altLang="en-US" dirty="0"/>
                        <a:t>창세기 </a:t>
                      </a:r>
                      <a:r>
                        <a:rPr lang="en-US" altLang="ko-KR" dirty="0"/>
                        <a:t>9:1-2</a:t>
                      </a:r>
                      <a:endParaRPr lang="en-US" dirty="0"/>
                    </a:p>
                  </a:txBody>
                  <a:tcPr anchor="ctr"/>
                </a:tc>
                <a:tc>
                  <a:txBody>
                    <a:bodyPr/>
                    <a:lstStyle/>
                    <a:p>
                      <a:pPr algn="ctr"/>
                      <a:r>
                        <a:rPr lang="en-US" dirty="0"/>
                        <a:t>12:1-3</a:t>
                      </a:r>
                    </a:p>
                  </a:txBody>
                  <a:tcPr anchor="ctr"/>
                </a:tc>
                <a:tc>
                  <a:txBody>
                    <a:bodyPr/>
                    <a:lstStyle/>
                    <a:p>
                      <a:pPr algn="ctr"/>
                      <a:r>
                        <a:rPr lang="en-US" dirty="0">
                          <a:solidFill>
                            <a:srgbClr val="00B0F0"/>
                          </a:solidFill>
                        </a:rPr>
                        <a:t>17:8, </a:t>
                      </a:r>
                      <a:r>
                        <a:rPr lang="en-US" dirty="0">
                          <a:solidFill>
                            <a:srgbClr val="FF0000"/>
                          </a:solidFill>
                        </a:rPr>
                        <a:t>20</a:t>
                      </a:r>
                      <a:r>
                        <a:rPr lang="en-US" dirty="0">
                          <a:solidFill>
                            <a:srgbClr val="00B0F0"/>
                          </a:solidFill>
                        </a:rPr>
                        <a:t>/22:17-18</a:t>
                      </a:r>
                    </a:p>
                  </a:txBody>
                  <a:tcPr anchor="ctr"/>
                </a:tc>
                <a:tc>
                  <a:txBody>
                    <a:bodyPr/>
                    <a:lstStyle/>
                    <a:p>
                      <a:pPr algn="ctr"/>
                      <a:r>
                        <a:rPr lang="en-US" dirty="0"/>
                        <a:t>26:12-13</a:t>
                      </a:r>
                    </a:p>
                  </a:txBody>
                  <a:tcPr anchor="ctr"/>
                </a:tc>
                <a:extLst>
                  <a:ext uri="{0D108BD9-81ED-4DB2-BD59-A6C34878D82A}">
                    <a16:rowId xmlns:a16="http://schemas.microsoft.com/office/drawing/2014/main" val="511888340"/>
                  </a:ext>
                </a:extLst>
              </a:tr>
              <a:tr h="699715">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3937089168"/>
                  </a:ext>
                </a:extLst>
              </a:tr>
              <a:tr h="699715">
                <a:tc>
                  <a:txBody>
                    <a:bodyPr/>
                    <a:lstStyle/>
                    <a:p>
                      <a:pPr algn="ctr"/>
                      <a:r>
                        <a:rPr lang="ko-KR" altLang="en-US" b="1" dirty="0">
                          <a:solidFill>
                            <a:srgbClr val="FF0000"/>
                          </a:solidFill>
                        </a:rPr>
                        <a:t>야곱이 도피할 때</a:t>
                      </a:r>
                      <a:endParaRPr lang="en-US" b="1" dirty="0">
                        <a:solidFill>
                          <a:srgbClr val="FF0000"/>
                        </a:solidFill>
                      </a:endParaRPr>
                    </a:p>
                  </a:txBody>
                  <a:tcPr anchor="ctr"/>
                </a:tc>
                <a:tc>
                  <a:txBody>
                    <a:bodyPr/>
                    <a:lstStyle/>
                    <a:p>
                      <a:pPr algn="ctr"/>
                      <a:r>
                        <a:rPr lang="ko-KR" altLang="en-US" b="1" dirty="0">
                          <a:solidFill>
                            <a:srgbClr val="FF0000"/>
                          </a:solidFill>
                        </a:rPr>
                        <a:t>야곱의 애굽 이주 전</a:t>
                      </a:r>
                      <a:endParaRPr lang="en-US" b="1" dirty="0">
                        <a:solidFill>
                          <a:srgbClr val="FF0000"/>
                        </a:solidFill>
                      </a:endParaRPr>
                    </a:p>
                  </a:txBody>
                  <a:tcPr anchor="ctr"/>
                </a:tc>
                <a:tc>
                  <a:txBody>
                    <a:bodyPr/>
                    <a:lstStyle/>
                    <a:p>
                      <a:pPr algn="ctr"/>
                      <a:r>
                        <a:rPr lang="ko-KR" altLang="en-US" b="1" dirty="0">
                          <a:solidFill>
                            <a:srgbClr val="FF0000"/>
                          </a:solidFill>
                        </a:rPr>
                        <a:t>애굽에서 번성</a:t>
                      </a:r>
                      <a:endParaRPr lang="en-US" b="1" dirty="0">
                        <a:solidFill>
                          <a:srgbClr val="FF0000"/>
                        </a:solidFill>
                      </a:endParaRPr>
                    </a:p>
                  </a:txBody>
                  <a:tcPr anchor="ctr"/>
                </a:tc>
                <a:tc>
                  <a:txBody>
                    <a:bodyPr/>
                    <a:lstStyle/>
                    <a:p>
                      <a:pPr algn="ctr"/>
                      <a:r>
                        <a:rPr lang="ko-KR" altLang="en-US" b="1" dirty="0">
                          <a:solidFill>
                            <a:srgbClr val="FF0000"/>
                          </a:solidFill>
                        </a:rPr>
                        <a:t>출애굽</a:t>
                      </a:r>
                      <a:endParaRPr lang="en-US" b="1" dirty="0">
                        <a:solidFill>
                          <a:srgbClr val="FF0000"/>
                        </a:solidFill>
                      </a:endParaRPr>
                    </a:p>
                  </a:txBody>
                  <a:tcPr anchor="ctr"/>
                </a:tc>
                <a:extLst>
                  <a:ext uri="{0D108BD9-81ED-4DB2-BD59-A6C34878D82A}">
                    <a16:rowId xmlns:a16="http://schemas.microsoft.com/office/drawing/2014/main" val="1031597798"/>
                  </a:ext>
                </a:extLst>
              </a:tr>
              <a:tr h="699715">
                <a:tc>
                  <a:txBody>
                    <a:bodyPr/>
                    <a:lstStyle/>
                    <a:p>
                      <a:pPr algn="ctr"/>
                      <a:r>
                        <a:rPr lang="en-US" dirty="0"/>
                        <a:t>28:3-4</a:t>
                      </a:r>
                    </a:p>
                  </a:txBody>
                  <a:tcPr anchor="ctr"/>
                </a:tc>
                <a:tc>
                  <a:txBody>
                    <a:bodyPr/>
                    <a:lstStyle/>
                    <a:p>
                      <a:pPr algn="ctr"/>
                      <a:r>
                        <a:rPr lang="en-US" dirty="0"/>
                        <a:t>46:3</a:t>
                      </a:r>
                    </a:p>
                  </a:txBody>
                  <a:tcPr anchor="ctr"/>
                </a:tc>
                <a:tc>
                  <a:txBody>
                    <a:bodyPr/>
                    <a:lstStyle/>
                    <a:p>
                      <a:pPr algn="ctr"/>
                      <a:r>
                        <a:rPr lang="ko-KR" altLang="en-US" dirty="0"/>
                        <a:t>출 </a:t>
                      </a:r>
                      <a:r>
                        <a:rPr lang="en-US" altLang="ko-KR" dirty="0"/>
                        <a:t>1:7, 20</a:t>
                      </a:r>
                      <a:endParaRPr lang="en-US" dirty="0"/>
                    </a:p>
                  </a:txBody>
                  <a:tcPr anchor="ctr"/>
                </a:tc>
                <a:tc>
                  <a:txBody>
                    <a:bodyPr/>
                    <a:lstStyle/>
                    <a:p>
                      <a:pPr algn="ctr"/>
                      <a:r>
                        <a:rPr lang="ko-KR" altLang="en-US" b="1" dirty="0">
                          <a:solidFill>
                            <a:srgbClr val="00B0F0"/>
                          </a:solidFill>
                        </a:rPr>
                        <a:t>한 국가</a:t>
                      </a:r>
                      <a:r>
                        <a:rPr lang="en-US" altLang="ko-KR" dirty="0"/>
                        <a:t>/</a:t>
                      </a:r>
                      <a:r>
                        <a:rPr lang="ko-KR" altLang="en-US" dirty="0"/>
                        <a:t>제사장의 나라</a:t>
                      </a:r>
                      <a:endParaRPr lang="en-US" dirty="0"/>
                    </a:p>
                  </a:txBody>
                  <a:tcPr anchor="ctr"/>
                </a:tc>
                <a:extLst>
                  <a:ext uri="{0D108BD9-81ED-4DB2-BD59-A6C34878D82A}">
                    <a16:rowId xmlns:a16="http://schemas.microsoft.com/office/drawing/2014/main" val="1194376521"/>
                  </a:ext>
                </a:extLst>
              </a:tr>
              <a:tr h="699715">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1918266800"/>
                  </a:ext>
                </a:extLst>
              </a:tr>
            </a:tbl>
          </a:graphicData>
        </a:graphic>
      </p:graphicFrame>
    </p:spTree>
    <p:extLst>
      <p:ext uri="{BB962C8B-B14F-4D97-AF65-F5344CB8AC3E}">
        <p14:creationId xmlns:p14="http://schemas.microsoft.com/office/powerpoint/2010/main" val="3000970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05011-03FC-652B-2538-4EAE68ABF80D}"/>
              </a:ext>
            </a:extLst>
          </p:cNvPr>
          <p:cNvSpPr>
            <a:spLocks noGrp="1"/>
          </p:cNvSpPr>
          <p:nvPr>
            <p:ph type="title"/>
          </p:nvPr>
        </p:nvSpPr>
        <p:spPr>
          <a:xfrm>
            <a:off x="770660" y="1017858"/>
            <a:ext cx="10650681" cy="2719255"/>
          </a:xfrm>
        </p:spPr>
        <p:txBody>
          <a:bodyPr/>
          <a:lstStyle/>
          <a:p>
            <a:pPr lvl="0"/>
            <a:r>
              <a:rPr lang="en-US" dirty="0"/>
              <a:t>Thank You</a:t>
            </a:r>
            <a:endParaRPr lang="en-US" noProof="0" dirty="0"/>
          </a:p>
        </p:txBody>
      </p:sp>
      <p:sp>
        <p:nvSpPr>
          <p:cNvPr id="3" name="Text Placeholder 2">
            <a:extLst>
              <a:ext uri="{FF2B5EF4-FFF2-40B4-BE49-F238E27FC236}">
                <a16:creationId xmlns:a16="http://schemas.microsoft.com/office/drawing/2014/main" id="{411A2349-EF0B-F33D-13F9-826241461648}"/>
              </a:ext>
            </a:extLst>
          </p:cNvPr>
          <p:cNvSpPr>
            <a:spLocks noGrp="1"/>
          </p:cNvSpPr>
          <p:nvPr>
            <p:ph type="body" sz="quarter" idx="14"/>
          </p:nvPr>
        </p:nvSpPr>
        <p:spPr>
          <a:xfrm>
            <a:off x="770660" y="4042066"/>
            <a:ext cx="10650681" cy="2296843"/>
          </a:xfrm>
        </p:spPr>
        <p:txBody>
          <a:bodyPr/>
          <a:lstStyle/>
          <a:p>
            <a:pPr lvl="0"/>
            <a:endParaRPr lang="en-US" noProof="0" dirty="0"/>
          </a:p>
        </p:txBody>
      </p:sp>
    </p:spTree>
    <p:extLst>
      <p:ext uri="{BB962C8B-B14F-4D97-AF65-F5344CB8AC3E}">
        <p14:creationId xmlns:p14="http://schemas.microsoft.com/office/powerpoint/2010/main" val="36636579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TM11381587_Win32_SL_v6" id="{5005B820-A0B7-49EA-8569-DCF0CD2DBB9D}" vid="{2E48C80D-E25D-44C4-BCFD-F1465E9B61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9F0C84-2C14-4FB8-88C2-9577181F2CC2}">
  <ds:schemaRefs>
    <ds:schemaRef ds:uri="http://schemas.microsoft.com/sharepoint/v3/contenttype/forms"/>
  </ds:schemaRefs>
</ds:datastoreItem>
</file>

<file path=customXml/itemProps2.xml><?xml version="1.0" encoding="utf-8"?>
<ds:datastoreItem xmlns:ds="http://schemas.openxmlformats.org/officeDocument/2006/customXml" ds:itemID="{E4ACCF44-01D5-4C40-9EAC-D3C3683409F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272B3831-C4F2-498C-8E5F-F8D6F90548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{65A589A0-55D0-428B-B071-07F769621300}TF4e23ad37-c1a6-42e6-a6ec-6518d97eca9ec3cad5d6_win32-e4fb00466b0d</Template>
  <TotalTime>215</TotalTime>
  <Words>681</Words>
  <Application>Microsoft Office PowerPoint</Application>
  <PresentationFormat>Widescreen</PresentationFormat>
  <Paragraphs>96</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Century Gothic</vt:lpstr>
      <vt:lpstr>Wingdings 2</vt:lpstr>
      <vt:lpstr>Quotable</vt:lpstr>
      <vt:lpstr>창세기 신학 기원/시작의 책(Genesis)  창조, 타락, 홍수, 바벨탑 아브라함, 이삭, 야곱, 요셉</vt:lpstr>
      <vt:lpstr>창조와 에덴 동산 Creation and the Garden of Eden</vt:lpstr>
      <vt:lpstr>창조의 절정으로서 남자와 여자 (1:26-28)</vt:lpstr>
      <vt:lpstr>에덴 동산 (기쁨/풍요)</vt:lpstr>
      <vt:lpstr>아담과 이브 (Elohim Yahweh)</vt:lpstr>
      <vt:lpstr>창조와  안식</vt:lpstr>
      <vt:lpstr>안식과 축복</vt:lpstr>
      <vt:lpstr>창조 명령과 예수님의 생애  두번째 아담: “예수님은 타락하기 이전의 아담에게 있는 잠재력을 드러내시고 죽음을 통해 모든 인류에게 이러한 잠재력을 회복시키셨다.”  (1) 바다의 광풍을 잔잔하게 하심(마 8:23-27) (2) 바다 위를 걸으심(마 14:22-23) (3) 고기 입에서 동전을 꺼내심(마 17:27) (4) 나귀 새끼를 타고 예루살렘에 입성하심(마 21:11)</vt:lpstr>
      <vt:lpstr>창세기의 사건들</vt:lpstr>
      <vt:lpstr>창조/문화 명령 창 1:26-28 Creation Mandate Cultural Mandate</vt:lpstr>
      <vt:lpstr>창조명령의 재확인</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Sang Jin Kim</dc:creator>
  <cp:lastModifiedBy>Sang Jin Kim</cp:lastModifiedBy>
  <cp:revision>8</cp:revision>
  <dcterms:created xsi:type="dcterms:W3CDTF">2026-03-04T01:30:10Z</dcterms:created>
  <dcterms:modified xsi:type="dcterms:W3CDTF">2026-03-10T13:29:50Z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