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353" r:id="rId5"/>
    <p:sldId id="331" r:id="rId6"/>
    <p:sldId id="368" r:id="rId7"/>
  </p:sldIdLst>
  <p:sldSz cx="12192000" cy="6858000"/>
  <p:notesSz cx="7010400" cy="92964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966" autoAdjust="0"/>
  </p:normalViewPr>
  <p:slideViewPr>
    <p:cSldViewPr snapToGrid="0">
      <p:cViewPr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8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위작성과 바울 정경의 형성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위작성과 바울서신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4A34A07-1450-777B-06CE-8482444A21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971" r="79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위작성과  바울서신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위작성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목회서신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데살로니가후서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베드로후서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84BFC8-02DA-464F-AE97-4951BE47415C}">
  <ds:schemaRefs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16531</TotalTime>
  <Words>41</Words>
  <Application>Microsoft Office PowerPoint</Application>
  <PresentationFormat>Widescreen</PresentationFormat>
  <Paragraphs>10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HYPMokGak-Bold</vt:lpstr>
      <vt:lpstr>HYPost-Medium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사용자 지정</vt:lpstr>
      <vt:lpstr>옥중서신 (Prison Epistles)</vt:lpstr>
      <vt:lpstr>위작성과 바울서신</vt:lpstr>
      <vt:lpstr>위작성과  바울서신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42</cp:revision>
  <cp:lastPrinted>2026-06-10T19:50:56Z</cp:lastPrinted>
  <dcterms:created xsi:type="dcterms:W3CDTF">2026-06-05T11:27:37Z</dcterms:created>
  <dcterms:modified xsi:type="dcterms:W3CDTF">2026-07-07T05:01:40Z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