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53" r:id="rId5"/>
    <p:sldId id="331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 varScale="1"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85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5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바울 사상의 배경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그리스</a:t>
            </a:r>
            <a:r>
              <a:rPr lang="en-US" altLang="ko-KR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-</a:t>
            </a:r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로마적 요소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43C580F-EDBF-60BD-770B-2EED46B294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979" r="2497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바울의 첫 번째 언어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시리아어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디아스포라 유대인들은 의사소통을 위해 그리스어를 사용했음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- 70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인역은 구약을 그리스어로 번역한 성경으로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BC 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이집트에서 번역을 시작했음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이곳의 디아스포라 유대인들이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히브리어를 이해할 수 없거나 히브리어로 예배를 드릴 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없었기 때문이었을 것임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(BC 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세기경 완성되었을 것임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예루살렘의 유대인들 중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10-20%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정도가 그리스어를 주된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언어로 사용했음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이들 중 많은 사람들은 그리스어를 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언어로 사용했는데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무역을 위해 습득했을 것임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데가볼리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가이사랴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디베랴 등 헬레니즘적인 도시들에서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그리스어가 유대인들에게도 지배적인 언어이었을 것임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아라비아 같은 로마제국 동부 지역에서도 그리스어가 중요하게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사용되었을 것임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BC1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– AD4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현존하는 유대인 무덤의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75%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그리스어를 비문으로 사용하고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AD1-5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현존하는 팔레스타인 무덤 비문 중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55-60%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그리스어로 기록되어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예루살렘은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정도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그리스어는 공용어로 어느 곳이나 그리스어로 의사소통 가능했음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 저자들의 종교 문학에도 그리스어가 사용됨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59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서신 양식과 문체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당시 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세계에서 사용된 일반적 양식을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사용했지만 자신만의 서문 형식을 발전 시켰는데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특히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전형적 표현 사용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편지의 감사와 권면 부분을 기독교의 윤리적 기준을 강조하는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방식으로 사용했음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디아트리베 방식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질문과 대답을 교환하는 형식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사용했고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외에도 권유형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대조어 등을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대표적 디아트리베 방식 사용 부분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1-11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고린도전후서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악덕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1:29-31,13:13;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5:10-11;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엡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4:31-32,5:3-5;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딤전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1:9-10,6:4-5;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딛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1:7-10)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과 미덕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6:6-7;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4:6-9;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엡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4:2-3)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 목록도 사용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미덕과 악덕 함께 사용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5:19-23)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0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사상과 철학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바울은 에베소 교회 성도들에게 술 취하지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말고 성령으로 충만하라고 간청하는데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술의 신인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디오니소스에 관한 에우리피데스의 방식과 유사함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7:15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바울은 자신의 의지에 대항해 싸우는 것에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대한 딜레마와 부투하는데 스토아 철학자 에픽테토스도 비슷한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딜레마를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14:25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바울은 우리 사람들 안에 계시는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하나님의 존재를 말씀하는데 세네타고 비슷한 생각을 언급함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논증을 위한 바울의 논리는 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로마의 특징을 그대로 따름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예를 들어 로마서 본론에서 하나님의 응답이 필요한 사람의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위기를 일반적인 위기로부터 시작해서 도덕적으로 괜찮다는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사람들도 예외가 아니고 유대인들을 정죄하는 식임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1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그리스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-</a:t>
            </a:r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로마적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사상과 철학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평행법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은유와 직유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부분이나 관련되 사항이 전체를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대표하게 하는 제유법과 환유법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역설과 이중 부정 등을 사용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논법은 당시 문화를 반영하고 있고 이를 통해 교회가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세상과 관련이 있다는 것을 강조하는 등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세계의 다양한 관습을 사용하기도 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3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바울의 유대교적 요소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A4F0521-2A34-DEE9-F190-4FFFB168A2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061" r="2206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5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유대교적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AD 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유대교 사회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지중해를 둘러싸고 있었고 유대인 공동체는 이집트로부터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로마와 그 너머까지 분포되어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자신들의 특유의 종교적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문학적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문화적 전통을 가지고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그중 일부는 세기를 걸쳐서 유지되었고 다른 일부는 변화하고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발전하는 공동체적 삶의 배경 속에서 발전되었음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5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유대교적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 성경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구약성경을 직접 인용하기도 했고 암시나 간접 인용을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통해 사용했음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구약성경은 바울 사상 체계의 일부분이 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로마서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고린도전후서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갈라디아서에서 구약성경을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88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직접 인용함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로마서에서만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53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직접 인용함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이방인으로 구성된 교회에 편지를 쓸 때도 구약성경을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인용했음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구약성경이 바울 사상에 중요하다는 의미임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 성경이 비유대인들에게도 영향력이 있어서 바울은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이방인들도 구약성경은 설득력이 있었음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이방인들도 유대교의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도덕적 신학적 삶을 동경하지만 할례를 받거나 헌신하기를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원하지 않는 사람들이었음  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75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유대교적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 성경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당시 유대인들은 구약성경을 특정한 단어 선택이나 표현에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기초해서 해석하고 문자적으로 해석하려고 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이에 반해 바울은 구약성경을 인용하되 자신의 주장을 위해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변경하는데 자유로웠고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모형론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알레고리적 해석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이는 당대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그리스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로마의 세속 작과들도 이런 경향이 강했음  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랍비적 논법과 논리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세기 사용됐던 랍비들의 논법과 논리 형태를 사용함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더 거대한 것부터 더 작은 것으로 또는 더 작은 것에서 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거대한 것으로 논리적 이동을 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롬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5:10;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9:9-11)</a:t>
            </a:r>
            <a:endParaRPr lang="ko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바울의 유대교적 요소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회당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방문하는 도시에 있는 유대교 회당을 방문해서 복음을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회당에서 예배를 드리는 유대인들과 관계를 형성했던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것으로 보임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4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15085</TotalTime>
  <Words>871</Words>
  <Application>Microsoft Office PowerPoint</Application>
  <PresentationFormat>Widescreen</PresentationFormat>
  <Paragraphs>80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바울의 그리스-로마적 요소</vt:lpstr>
      <vt:lpstr>바울의 그리스-로마적 요소</vt:lpstr>
      <vt:lpstr>바울의 그리스-로마적 요소</vt:lpstr>
      <vt:lpstr>바울의 그리스-로마적 요소</vt:lpstr>
      <vt:lpstr>바울의 그리스-로마적 요소</vt:lpstr>
      <vt:lpstr>바울의 그리스-로마적 요소</vt:lpstr>
      <vt:lpstr>바울의 유대교적 요소</vt:lpstr>
      <vt:lpstr>바울의 유대교적 요소</vt:lpstr>
      <vt:lpstr>바울의 유대교적 요소</vt:lpstr>
      <vt:lpstr>바울의 유대교적 요소</vt:lpstr>
      <vt:lpstr>바울의 유대교적 요소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29</cp:revision>
  <cp:lastPrinted>2026-06-10T19:50:56Z</cp:lastPrinted>
  <dcterms:created xsi:type="dcterms:W3CDTF">2026-06-05T11:27:37Z</dcterms:created>
  <dcterms:modified xsi:type="dcterms:W3CDTF">2026-07-01T02:28:54Z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