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353" r:id="rId5"/>
    <p:sldId id="331" r:id="rId6"/>
    <p:sldId id="345" r:id="rId7"/>
    <p:sldId id="374" r:id="rId8"/>
    <p:sldId id="375" r:id="rId9"/>
    <p:sldId id="359" r:id="rId10"/>
    <p:sldId id="376" r:id="rId11"/>
    <p:sldId id="368" r:id="rId12"/>
    <p:sldId id="369" r:id="rId13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9" autoAdjust="0"/>
    <p:restoredTop sz="94966" autoAdjust="0"/>
  </p:normalViewPr>
  <p:slideViewPr>
    <p:cSldViewPr snapToGrid="0">
      <p:cViewPr varScale="1">
        <p:scale>
          <a:sx n="95" d="100"/>
          <a:sy n="95" d="100"/>
        </p:scale>
        <p:origin x="84" y="1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78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2A5AE42-7DC1-8140-9B13-146984FDEF22}" type="datetimeFigureOut">
              <a:rPr lang="en-US" smtClean="0"/>
              <a:t>6/10/2026</a:t>
            </a:fld>
            <a:endParaRPr 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7369B77-94AB-0344-9EBF-9DB9EE8D3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8F75F72-8950-AF4F-9381-1D26FB547EA1}" type="datetimeFigureOut">
              <a:rPr lang="en-US" smtClean="0"/>
              <a:t>6/10/2026</a:t>
            </a:fld>
            <a:endParaRPr 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775476F-A808-1F46-A368-07984F6DA2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1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86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FD90036E-D78E-7995-BEF4-F64DA613C7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8176" y="1463040"/>
            <a:ext cx="6327648" cy="2180543"/>
          </a:xfrm>
          <a:noFill/>
        </p:spPr>
        <p:txBody>
          <a:bodyPr rtlCol="0"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11096" y="3995928"/>
            <a:ext cx="5321808" cy="824404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48" y="530352"/>
            <a:ext cx="5385816" cy="1810512"/>
          </a:xfrm>
        </p:spPr>
        <p:txBody>
          <a:bodyPr rtlCol="0" anchor="b">
            <a:normAutofit/>
          </a:bodyPr>
          <a:lstStyle>
            <a:lvl1pPr>
              <a:defRPr sz="40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174458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32" name="내용 개체 틀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99048" y="2962656"/>
            <a:ext cx="5385816" cy="27066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Clr>
                <a:srgbClr val="73292A"/>
              </a:buClr>
              <a:buNone/>
              <a:defRPr sz="2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buClr>
                <a:srgbClr val="73292A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rgbClr val="73292A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4928" y="6356350"/>
            <a:ext cx="71628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CAF8C32-80F8-F614-8280-02F76781F238}"/>
              </a:ext>
            </a:extLst>
          </p:cNvPr>
          <p:cNvSpPr/>
          <p:nvPr userDrawn="1"/>
        </p:nvSpPr>
        <p:spPr>
          <a:xfrm>
            <a:off x="5174459" y="0"/>
            <a:ext cx="4571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02CB607F-27CE-D613-F812-E70C738FA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4723"/>
          <a:stretch/>
        </p:blipFill>
        <p:spPr>
          <a:xfrm>
            <a:off x="9959711" y="738051"/>
            <a:ext cx="2232289" cy="5381892"/>
          </a:xfrm>
          <a:prstGeom prst="rect">
            <a:avLst/>
          </a:prstGeom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A689F60-3D32-FD74-24A9-266643081E85}"/>
              </a:ext>
            </a:extLst>
          </p:cNvPr>
          <p:cNvCxnSpPr>
            <a:cxnSpLocks/>
          </p:cNvCxnSpPr>
          <p:nvPr userDrawn="1"/>
        </p:nvCxnSpPr>
        <p:spPr>
          <a:xfrm>
            <a:off x="6189979" y="2649682"/>
            <a:ext cx="332598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 descr="텍스트가 포함된 그림&#10;&#10;자동 생성된 설명">
            <a:extLst>
              <a:ext uri="{FF2B5EF4-FFF2-40B4-BE49-F238E27FC236}">
                <a16:creationId xmlns:a16="http://schemas.microsoft.com/office/drawing/2014/main" id="{B827D708-B036-EE04-B213-EC3EAAE0681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920" y="2509197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81912" y="2185416"/>
            <a:ext cx="9052560" cy="2487168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래픽 5">
            <a:extLst>
              <a:ext uri="{FF2B5EF4-FFF2-40B4-BE49-F238E27FC236}">
                <a16:creationId xmlns:a16="http://schemas.microsoft.com/office/drawing/2014/main" id="{7F691F67-3A33-EA2C-967A-86934DA1D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9401" b="24659"/>
          <a:stretch/>
        </p:blipFill>
        <p:spPr>
          <a:xfrm>
            <a:off x="5856445" y="726334"/>
            <a:ext cx="1898043" cy="54053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92" y="722376"/>
            <a:ext cx="6419088" cy="2350008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3" name="부제목 2">
            <a:extLst>
              <a:ext uri="{FF2B5EF4-FFF2-40B4-BE49-F238E27FC236}">
                <a16:creationId xmlns:a16="http://schemas.microsoft.com/office/drawing/2014/main" id="{F6B0D1AB-E9D6-841F-7178-F60F07AF3B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079" y="3931920"/>
            <a:ext cx="6419088" cy="1389888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4488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B41B1E5-0891-6540-C6C6-2E4CF929E2D5}"/>
              </a:ext>
            </a:extLst>
          </p:cNvPr>
          <p:cNvCxnSpPr>
            <a:cxnSpLocks/>
          </p:cNvCxnSpPr>
          <p:nvPr userDrawn="1"/>
        </p:nvCxnSpPr>
        <p:spPr>
          <a:xfrm>
            <a:off x="1679972" y="3432325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텍스트가 포함된 그림&#10;&#10;자동 생성된 설명">
            <a:extLst>
              <a:ext uri="{FF2B5EF4-FFF2-40B4-BE49-F238E27FC236}">
                <a16:creationId xmlns:a16="http://schemas.microsoft.com/office/drawing/2014/main" id="{2CA6CDBD-54C9-2154-A4D6-F432B3CF27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169" y="3291840"/>
            <a:ext cx="972078" cy="28538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7541814-983F-1B1C-1D5D-EBAC0D9BEB4C}"/>
              </a:ext>
            </a:extLst>
          </p:cNvPr>
          <p:cNvSpPr/>
          <p:nvPr userDrawn="1"/>
        </p:nvSpPr>
        <p:spPr>
          <a:xfrm>
            <a:off x="7711438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래픽 4">
            <a:extLst>
              <a:ext uri="{FF2B5EF4-FFF2-40B4-BE49-F238E27FC236}">
                <a16:creationId xmlns:a16="http://schemas.microsoft.com/office/drawing/2014/main" id="{7D338C08-B5A9-DA78-1FE4-12BEFEB61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36" t="6121"/>
          <a:stretch/>
        </p:blipFill>
        <p:spPr>
          <a:xfrm rot="16200000" flipH="1" flipV="1">
            <a:off x="7528785" y="-1437953"/>
            <a:ext cx="3225262" cy="610116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0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230C4EDD-E959-BB97-7574-864A6EDFD3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602251" y="4944272"/>
            <a:ext cx="3848748" cy="1913728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724144" y="1536192"/>
            <a:ext cx="5696712" cy="3758184"/>
          </a:xfrm>
        </p:spPr>
        <p:txBody>
          <a:bodyPr rtlCol="0">
            <a:normAutofit/>
          </a:bodyPr>
          <a:lstStyle>
            <a:lvl1pPr>
              <a:spcAft>
                <a:spcPts val="600"/>
              </a:spcAft>
              <a:buClr>
                <a:schemeClr val="accent2"/>
              </a:buClr>
              <a:defRPr sz="22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>
              <a:buClr>
                <a:schemeClr val="accent2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>
              <a:buClr>
                <a:schemeClr val="accent2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>
              <a:buClr>
                <a:schemeClr val="accent2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>
              <a:buClr>
                <a:schemeClr val="accent2"/>
              </a:buClr>
              <a:defRPr sz="14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4144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77048F4-9454-D035-3356-DD623DFCEE42}"/>
              </a:ext>
            </a:extLst>
          </p:cNvPr>
          <p:cNvSpPr/>
          <p:nvPr userDrawn="1"/>
        </p:nvSpPr>
        <p:spPr>
          <a:xfrm rot="5400000">
            <a:off x="1361771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2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부제목이 있는 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7048" y="2276856"/>
            <a:ext cx="9144000" cy="1508760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7048" y="3858768"/>
            <a:ext cx="9144000" cy="841248"/>
          </a:xfrm>
          <a:noFill/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391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84264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래픽 10">
            <a:extLst>
              <a:ext uri="{FF2B5EF4-FFF2-40B4-BE49-F238E27FC236}">
                <a16:creationId xmlns:a16="http://schemas.microsoft.com/office/drawing/2014/main" id="{B7F52C37-6A33-FD57-31EC-516F581DF1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420" b="36176"/>
          <a:stretch/>
        </p:blipFill>
        <p:spPr>
          <a:xfrm>
            <a:off x="0" y="2510651"/>
            <a:ext cx="2841744" cy="434735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7397496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1584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685800"/>
            <a:ext cx="5276088" cy="1563624"/>
          </a:xfrm>
        </p:spPr>
        <p:txBody>
          <a:bodyPr rtlCol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914400" indent="-457200">
              <a:buClr>
                <a:schemeClr val="accent2"/>
              </a:buClr>
              <a:buFont typeface="+mj-lt"/>
              <a:buAutoNum type="alphaL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371600" indent="-457200">
              <a:buClr>
                <a:schemeClr val="accent2"/>
              </a:buClr>
              <a:buFont typeface="+mj-lt"/>
              <a:buAutoNum type="romanLcPeriod"/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714500" indent="-342900">
              <a:buClr>
                <a:schemeClr val="accent2"/>
              </a:buClr>
              <a:buFont typeface="+mj-lt"/>
              <a:buAutoNum type="arabicParenR"/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171700" indent="-342900">
              <a:buClr>
                <a:schemeClr val="accent2"/>
              </a:buClr>
              <a:buFont typeface="+mj-lt"/>
              <a:buAutoNum type="alphaLcParenR"/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0" name="내용 개체 틀 8">
            <a:extLst>
              <a:ext uri="{FF2B5EF4-FFF2-40B4-BE49-F238E27FC236}">
                <a16:creationId xmlns:a16="http://schemas.microsoft.com/office/drawing/2014/main" id="{EC526101-2775-A309-0B4A-DB278C3974D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2688" y="2697480"/>
            <a:ext cx="5276088" cy="348386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45719EF3-43BC-5F74-7396-273F72ED3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8001534" y="4944272"/>
            <a:ext cx="3848748" cy="191372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7D205C-32E5-5A54-8D89-CB56198B06E5}"/>
              </a:ext>
            </a:extLst>
          </p:cNvPr>
          <p:cNvSpPr/>
          <p:nvPr userDrawn="1"/>
        </p:nvSpPr>
        <p:spPr>
          <a:xfrm rot="5400000">
            <a:off x="3949200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18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래픽 11">
            <a:extLst>
              <a:ext uri="{FF2B5EF4-FFF2-40B4-BE49-F238E27FC236}">
                <a16:creationId xmlns:a16="http://schemas.microsoft.com/office/drawing/2014/main" id="{516D97AE-EB24-C3DA-21A1-E8EE4631AC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18" r="47395" b="22709"/>
          <a:stretch/>
        </p:blipFill>
        <p:spPr>
          <a:xfrm flipH="1">
            <a:off x="4448831" y="805912"/>
            <a:ext cx="1464735" cy="4961437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5CBF43B9-3946-05E6-521F-EE4BB59B49D0}"/>
              </a:ext>
            </a:extLst>
          </p:cNvPr>
          <p:cNvSpPr/>
          <p:nvPr userDrawn="1"/>
        </p:nvSpPr>
        <p:spPr>
          <a:xfrm>
            <a:off x="4434840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E14DEF57-E0D6-D7CA-5D3C-FC97EAB06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3792" y="557784"/>
            <a:ext cx="6419088" cy="1929384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8" name="그림 개체 틀 6">
            <a:extLst>
              <a:ext uri="{FF2B5EF4-FFF2-40B4-BE49-F238E27FC236}">
                <a16:creationId xmlns:a16="http://schemas.microsoft.com/office/drawing/2014/main" id="{930B4666-31C5-1F2B-27D9-2A9F6EC970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193792" y="3328416"/>
            <a:ext cx="6419088" cy="2441448"/>
          </a:xfrm>
        </p:spPr>
        <p:txBody>
          <a:bodyPr rtlCol="0">
            <a:normAutofit/>
          </a:bodyPr>
          <a:lstStyle>
            <a:lvl1pPr marL="0" indent="0" algn="ctr">
              <a:lnSpc>
                <a:spcPct val="90000"/>
              </a:lnSpc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algn="ctr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93792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89EEBF9-800C-88AE-FE83-60B5F47AFC14}"/>
              </a:ext>
            </a:extLst>
          </p:cNvPr>
          <p:cNvCxnSpPr>
            <a:cxnSpLocks/>
          </p:cNvCxnSpPr>
          <p:nvPr userDrawn="1"/>
        </p:nvCxnSpPr>
        <p:spPr>
          <a:xfrm>
            <a:off x="6174481" y="2843389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 descr="텍스트가 포함된 그림&#10;&#10;자동 생성된 설명">
            <a:extLst>
              <a:ext uri="{FF2B5EF4-FFF2-40B4-BE49-F238E27FC236}">
                <a16:creationId xmlns:a16="http://schemas.microsoft.com/office/drawing/2014/main" id="{301D77B6-9ED1-094C-66A3-7D5AB0CDEA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042" y="2702904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770632"/>
            <a:ext cx="2487168" cy="3502152"/>
          </a:xfrm>
        </p:spPr>
        <p:txBody>
          <a:bodyPr lIns="91440" rIns="91440" rtlCol="0">
            <a:normAutofit/>
          </a:bodyPr>
          <a:lstStyle>
            <a:lvl1pPr marL="0" indent="0"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5616" y="2770632"/>
            <a:ext cx="7571232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9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432304"/>
            <a:ext cx="6163056" cy="3739896"/>
          </a:xfrm>
        </p:spPr>
        <p:txBody>
          <a:bodyPr lIns="91440" rIns="91440" rtlCol="0">
            <a:normAutofit/>
          </a:bodyPr>
          <a:lstStyle>
            <a:lvl1pPr marL="228600" indent="-228600"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685800">
              <a:spcBef>
                <a:spcPts val="5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424928" y="2441448"/>
            <a:ext cx="4169664" cy="3703320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1EB1C5A3-22FF-382D-3801-B6D9C4AC5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2051"/>
          <a:stretch/>
        </p:blipFill>
        <p:spPr>
          <a:xfrm>
            <a:off x="4629335" y="1815780"/>
            <a:ext cx="5586493" cy="50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6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1248" y="2770632"/>
            <a:ext cx="10515600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9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632" y="822960"/>
            <a:ext cx="6327648" cy="2221992"/>
          </a:xfrm>
          <a:noFill/>
        </p:spPr>
        <p:txBody>
          <a:bodyPr rtlCol="0"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3428999"/>
            <a:ext cx="6309360" cy="1703439"/>
          </a:xfrm>
          <a:noFill/>
        </p:spPr>
        <p:txBody>
          <a:bodyPr rtlCol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altLang="ko-KR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0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Gill Sans Nova Light" panose="020F0302020204030204" pitchFamily="34" charset="0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6140" y="6356350"/>
            <a:ext cx="7848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76" r:id="rId4"/>
    <p:sldLayoutId id="2147483678" r:id="rId5"/>
    <p:sldLayoutId id="2147483684" r:id="rId6"/>
    <p:sldLayoutId id="2147483677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꽃다발">
            <a:extLst>
              <a:ext uri="{FF2B5EF4-FFF2-40B4-BE49-F238E27FC236}">
                <a16:creationId xmlns:a16="http://schemas.microsoft.com/office/drawing/2014/main" id="{2E09DD34-43D4-3713-535D-7E9D95D3F4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6F9772E4-10E9-13DE-8AE8-35BBB9DD1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333" y="1463040"/>
            <a:ext cx="6789334" cy="218054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옥중서신 </a:t>
            </a:r>
            <a:r>
              <a:rPr lang="en-US" altLang="ko-KR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(</a:t>
            </a:r>
            <a:r>
              <a:rPr lang="en-US" altLang="ko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Prison Epistles)</a:t>
            </a:r>
            <a:endParaRPr lang="ko" sz="3600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7C09E8F-C241-2F75-70EA-32EC69551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제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2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강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– 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성경의 구조 및 옥중서신의 위치</a:t>
            </a:r>
            <a:endParaRPr lang="ko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9318DF20-A4C4-3800-A69E-4E11F5A11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15117" y="3822700"/>
            <a:ext cx="53213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배지 12">
            <a:extLst>
              <a:ext uri="{FF2B5EF4-FFF2-40B4-BE49-F238E27FC236}">
                <a16:creationId xmlns:a16="http://schemas.microsoft.com/office/drawing/2014/main" id="{AC9EB422-5602-36FF-E543-5B0C70E5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4867" y="1269576"/>
            <a:ext cx="6781800" cy="4343824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053B63A-99EB-DBC1-DE80-E5E5214EF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728" y="3681876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성경의 구조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05FDFE34-43BF-76DB-21F1-36B79AF019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1109" r="3110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7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9068D522-9664-F1DB-D0FB-9AC9BC0F9D8F}"/>
              </a:ext>
            </a:extLst>
          </p:cNvPr>
          <p:cNvSpPr/>
          <p:nvPr/>
        </p:nvSpPr>
        <p:spPr>
          <a:xfrm>
            <a:off x="5562600" y="2362200"/>
            <a:ext cx="2701544" cy="2413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bg2">
                    <a:lumMod val="50000"/>
                  </a:schemeClr>
                </a:solidFill>
                <a:latin typeface="HYPost-Medium" panose="02030600000101010101" pitchFamily="18" charset="-127"/>
                <a:ea typeface="HYPost-Medium" panose="02030600000101010101" pitchFamily="18" charset="-127"/>
              </a:rPr>
              <a:t>구약 </a:t>
            </a:r>
            <a:r>
              <a:rPr lang="en-US" altLang="ko-KR" sz="3200" dirty="0">
                <a:solidFill>
                  <a:schemeClr val="bg2">
                    <a:lumMod val="50000"/>
                  </a:schemeClr>
                </a:solidFill>
                <a:latin typeface="HYPost-Medium" panose="02030600000101010101" pitchFamily="18" charset="-127"/>
                <a:ea typeface="HYPost-Medium" panose="02030600000101010101" pitchFamily="18" charset="-127"/>
              </a:rPr>
              <a:t>(39</a:t>
            </a:r>
            <a:r>
              <a:rPr lang="ko-KR" altLang="en-US" sz="3200" dirty="0">
                <a:solidFill>
                  <a:schemeClr val="bg2">
                    <a:lumMod val="50000"/>
                  </a:schemeClr>
                </a:solidFill>
                <a:latin typeface="HYPost-Medium" panose="02030600000101010101" pitchFamily="18" charset="-127"/>
                <a:ea typeface="HYPost-Medium" panose="02030600000101010101" pitchFamily="18" charset="-127"/>
              </a:rPr>
              <a:t>권</a:t>
            </a:r>
            <a:r>
              <a:rPr lang="en-US" altLang="ko-KR" sz="3200" dirty="0">
                <a:solidFill>
                  <a:schemeClr val="bg2">
                    <a:lumMod val="50000"/>
                  </a:schemeClr>
                </a:solidFill>
                <a:latin typeface="HYPost-Medium" panose="02030600000101010101" pitchFamily="18" charset="-127"/>
                <a:ea typeface="HYPost-Medium" panose="02030600000101010101" pitchFamily="18" charset="-127"/>
              </a:rPr>
              <a:t>)</a:t>
            </a:r>
            <a:endParaRPr lang="ko-KR" altLang="en-US" sz="3200" dirty="0">
              <a:solidFill>
                <a:schemeClr val="bg2">
                  <a:lumMod val="50000"/>
                </a:schemeClr>
              </a:solidFill>
              <a:latin typeface="HYPost-Medium" panose="02030600000101010101" pitchFamily="18" charset="-127"/>
              <a:ea typeface="HYPost-Medium" panose="02030600000101010101" pitchFamily="18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성경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3</a:t>
            </a:fld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616FB17-2CB1-72BF-8FF1-45F333C609C0}"/>
              </a:ext>
            </a:extLst>
          </p:cNvPr>
          <p:cNvSpPr/>
          <p:nvPr/>
        </p:nvSpPr>
        <p:spPr>
          <a:xfrm>
            <a:off x="8924544" y="3267456"/>
            <a:ext cx="2701544" cy="241300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6">
                    <a:lumMod val="50000"/>
                  </a:schemeClr>
                </a:solidFill>
                <a:latin typeface="HYPost-Medium" panose="02030600000101010101" pitchFamily="18" charset="-127"/>
                <a:ea typeface="HYPost-Medium" panose="02030600000101010101" pitchFamily="18" charset="-127"/>
              </a:rPr>
              <a:t>신약 </a:t>
            </a:r>
            <a:r>
              <a:rPr lang="en-US" altLang="ko-KR" sz="3200" dirty="0">
                <a:solidFill>
                  <a:schemeClr val="accent6">
                    <a:lumMod val="50000"/>
                  </a:schemeClr>
                </a:solidFill>
                <a:latin typeface="HYPost-Medium" panose="02030600000101010101" pitchFamily="18" charset="-127"/>
                <a:ea typeface="HYPost-Medium" panose="02030600000101010101" pitchFamily="18" charset="-127"/>
              </a:rPr>
              <a:t>(27</a:t>
            </a:r>
            <a:r>
              <a:rPr lang="ko-KR" altLang="en-US" sz="3200" dirty="0">
                <a:solidFill>
                  <a:schemeClr val="accent6">
                    <a:lumMod val="50000"/>
                  </a:schemeClr>
                </a:solidFill>
                <a:latin typeface="HYPost-Medium" panose="02030600000101010101" pitchFamily="18" charset="-127"/>
                <a:ea typeface="HYPost-Medium" panose="02030600000101010101" pitchFamily="18" charset="-127"/>
              </a:rPr>
              <a:t>권</a:t>
            </a:r>
            <a:r>
              <a:rPr lang="en-US" altLang="ko-KR" sz="3200" dirty="0">
                <a:solidFill>
                  <a:schemeClr val="accent6">
                    <a:lumMod val="50000"/>
                  </a:schemeClr>
                </a:solidFill>
                <a:latin typeface="HYPost-Medium" panose="02030600000101010101" pitchFamily="18" charset="-127"/>
                <a:ea typeface="HYPost-Medium" panose="02030600000101010101" pitchFamily="18" charset="-127"/>
              </a:rPr>
              <a:t>)</a:t>
            </a:r>
            <a:endParaRPr lang="ko-KR" altLang="en-US" sz="3200" dirty="0">
              <a:solidFill>
                <a:schemeClr val="accent6">
                  <a:lumMod val="50000"/>
                </a:schemeClr>
              </a:solidFill>
              <a:latin typeface="HYPost-Medium" panose="02030600000101010101" pitchFamily="18" charset="-127"/>
              <a:ea typeface="HYPost-Medium" panose="02030600000101010101" pitchFamily="18" charset="-127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ED9DE23-9DF3-B1B8-FBBA-D87FAFE47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76599" y="2720848"/>
            <a:ext cx="2701544" cy="270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2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구약의 구조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4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AF71EC-A7AF-C0AA-3BFF-C7A12B1E369C}"/>
              </a:ext>
            </a:extLst>
          </p:cNvPr>
          <p:cNvSpPr/>
          <p:nvPr/>
        </p:nvSpPr>
        <p:spPr>
          <a:xfrm>
            <a:off x="2353056" y="602489"/>
            <a:ext cx="3043115" cy="5334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bg2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모세오경 </a:t>
            </a:r>
            <a:r>
              <a:rPr lang="en-US" altLang="ko-KR" sz="3200" dirty="0">
                <a:solidFill>
                  <a:schemeClr val="bg2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(5</a:t>
            </a:r>
            <a:r>
              <a:rPr lang="ko-KR" altLang="en-US" sz="3200" dirty="0">
                <a:solidFill>
                  <a:schemeClr val="bg2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권</a:t>
            </a:r>
            <a:r>
              <a:rPr lang="en-US" altLang="ko-KR" sz="3200" dirty="0">
                <a:solidFill>
                  <a:schemeClr val="bg2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53CBD8-41F2-1D4A-A0F7-4A8FD2733400}"/>
              </a:ext>
            </a:extLst>
          </p:cNvPr>
          <p:cNvSpPr/>
          <p:nvPr/>
        </p:nvSpPr>
        <p:spPr>
          <a:xfrm>
            <a:off x="2353055" y="1261364"/>
            <a:ext cx="3043115" cy="149758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bg2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창세기</a:t>
            </a:r>
          </a:p>
          <a:p>
            <a:pPr algn="ctr"/>
            <a:r>
              <a:rPr lang="ko-KR" altLang="en-US" sz="2000" dirty="0">
                <a:solidFill>
                  <a:schemeClr val="bg2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출애굽기</a:t>
            </a:r>
          </a:p>
          <a:p>
            <a:pPr algn="ctr"/>
            <a:r>
              <a:rPr lang="ko-KR" altLang="en-US" sz="2000" dirty="0">
                <a:solidFill>
                  <a:schemeClr val="bg2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레위기</a:t>
            </a:r>
          </a:p>
          <a:p>
            <a:pPr algn="ctr"/>
            <a:r>
              <a:rPr lang="ko-KR" altLang="en-US" sz="2000" dirty="0">
                <a:solidFill>
                  <a:schemeClr val="bg2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민수기</a:t>
            </a:r>
          </a:p>
          <a:p>
            <a:pPr algn="ctr"/>
            <a:r>
              <a:rPr lang="ko-KR" altLang="en-US" sz="2000" dirty="0">
                <a:solidFill>
                  <a:schemeClr val="bg2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신명기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4DA6F7-CB22-612D-598B-3EC4E2C95F02}"/>
              </a:ext>
            </a:extLst>
          </p:cNvPr>
          <p:cNvSpPr/>
          <p:nvPr/>
        </p:nvSpPr>
        <p:spPr>
          <a:xfrm>
            <a:off x="2353055" y="2884425"/>
            <a:ext cx="3043115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역사서 </a:t>
            </a:r>
            <a:r>
              <a:rPr lang="en-US" altLang="ko-KR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(12</a:t>
            </a:r>
            <a:r>
              <a:rPr lang="ko-KR" altLang="en-US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권</a:t>
            </a:r>
            <a:r>
              <a:rPr lang="en-US" altLang="ko-KR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6441AC-151A-7534-21A5-9457CA500A39}"/>
              </a:ext>
            </a:extLst>
          </p:cNvPr>
          <p:cNvSpPr/>
          <p:nvPr/>
        </p:nvSpPr>
        <p:spPr>
          <a:xfrm>
            <a:off x="2353054" y="3543300"/>
            <a:ext cx="3043115" cy="306577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여호수아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사사기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룻기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사무엘상</a:t>
            </a:r>
            <a:r>
              <a:rPr lang="en-US" altLang="ko-KR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/</a:t>
            </a:r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하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열왕기상</a:t>
            </a:r>
            <a:r>
              <a:rPr lang="en-US" altLang="ko-KR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/</a:t>
            </a:r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하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역대상</a:t>
            </a:r>
            <a:r>
              <a:rPr lang="en-US" altLang="ko-KR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/</a:t>
            </a:r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하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에스라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느헤미야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에스더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82A1A3-09B4-E7DB-6676-9D78947FDCBC}"/>
              </a:ext>
            </a:extLst>
          </p:cNvPr>
          <p:cNvSpPr/>
          <p:nvPr/>
        </p:nvSpPr>
        <p:spPr>
          <a:xfrm>
            <a:off x="5553456" y="602489"/>
            <a:ext cx="3043115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시가서 </a:t>
            </a:r>
            <a:r>
              <a:rPr lang="en-US" altLang="ko-KR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(5</a:t>
            </a:r>
            <a:r>
              <a:rPr lang="ko-KR" altLang="en-US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권</a:t>
            </a:r>
            <a:r>
              <a:rPr lang="en-US" altLang="ko-KR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41F186-35A5-C9EF-E72C-15E84F3C4D5B}"/>
              </a:ext>
            </a:extLst>
          </p:cNvPr>
          <p:cNvSpPr/>
          <p:nvPr/>
        </p:nvSpPr>
        <p:spPr>
          <a:xfrm>
            <a:off x="5553455" y="1261364"/>
            <a:ext cx="3043115" cy="149758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욥기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시편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잠언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전도서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아가서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2D37A7-A3C4-7234-7732-D65480AB1081}"/>
              </a:ext>
            </a:extLst>
          </p:cNvPr>
          <p:cNvSpPr/>
          <p:nvPr/>
        </p:nvSpPr>
        <p:spPr>
          <a:xfrm>
            <a:off x="8767261" y="602489"/>
            <a:ext cx="3043115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대 예언서 </a:t>
            </a:r>
            <a:r>
              <a:rPr lang="en-US" altLang="ko-KR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(5</a:t>
            </a:r>
            <a:r>
              <a:rPr lang="ko-KR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권</a:t>
            </a:r>
            <a:r>
              <a:rPr lang="en-US" altLang="ko-KR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C09824-E892-8913-6CC6-CEED8B423053}"/>
              </a:ext>
            </a:extLst>
          </p:cNvPr>
          <p:cNvSpPr/>
          <p:nvPr/>
        </p:nvSpPr>
        <p:spPr>
          <a:xfrm>
            <a:off x="8767260" y="1261364"/>
            <a:ext cx="3043115" cy="149758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이사야</a:t>
            </a:r>
          </a:p>
          <a:p>
            <a:pPr algn="ctr"/>
            <a:r>
              <a:rPr lang="ko-KR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예리미야</a:t>
            </a:r>
          </a:p>
          <a:p>
            <a:pPr algn="ctr"/>
            <a:r>
              <a:rPr lang="ko-KR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예레미야 애가</a:t>
            </a:r>
          </a:p>
          <a:p>
            <a:pPr algn="ctr"/>
            <a:r>
              <a:rPr lang="ko-KR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에스겔</a:t>
            </a:r>
          </a:p>
          <a:p>
            <a:pPr algn="ctr"/>
            <a:r>
              <a:rPr lang="ko-KR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다니엘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AEDAA4-B6EA-696E-6AD9-50AFF67FBAFA}"/>
              </a:ext>
            </a:extLst>
          </p:cNvPr>
          <p:cNvSpPr/>
          <p:nvPr/>
        </p:nvSpPr>
        <p:spPr>
          <a:xfrm>
            <a:off x="8767260" y="2884425"/>
            <a:ext cx="3043115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소 예언서 </a:t>
            </a:r>
            <a:r>
              <a:rPr lang="en-US" altLang="ko-KR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(12</a:t>
            </a:r>
            <a:r>
              <a:rPr lang="ko-KR" altLang="en-US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권</a:t>
            </a:r>
            <a:r>
              <a:rPr lang="en-US" altLang="ko-KR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ED26F1-DA54-344A-8396-45D82414C1A6}"/>
              </a:ext>
            </a:extLst>
          </p:cNvPr>
          <p:cNvSpPr/>
          <p:nvPr/>
        </p:nvSpPr>
        <p:spPr>
          <a:xfrm>
            <a:off x="8767259" y="3543300"/>
            <a:ext cx="3043115" cy="3065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호세아</a:t>
            </a:r>
          </a:p>
          <a:p>
            <a:pPr algn="ctr"/>
            <a:r>
              <a:rPr lang="ko-KR" alt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요엘</a:t>
            </a:r>
          </a:p>
          <a:p>
            <a:pPr algn="ctr"/>
            <a:r>
              <a:rPr lang="ko-KR" alt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아모스</a:t>
            </a:r>
          </a:p>
          <a:p>
            <a:pPr algn="ctr"/>
            <a:r>
              <a:rPr lang="ko-KR" alt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오바다</a:t>
            </a:r>
          </a:p>
          <a:p>
            <a:pPr algn="ctr"/>
            <a:r>
              <a:rPr lang="ko-KR" alt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요나 </a:t>
            </a:r>
            <a:r>
              <a:rPr lang="en-US" altLang="ko-KR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/ </a:t>
            </a:r>
            <a:r>
              <a:rPr lang="ko-KR" alt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미가</a:t>
            </a:r>
          </a:p>
          <a:p>
            <a:pPr algn="ctr"/>
            <a:r>
              <a:rPr lang="ko-KR" alt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나훔 </a:t>
            </a:r>
            <a:r>
              <a:rPr lang="en-US" altLang="ko-KR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/ </a:t>
            </a:r>
            <a:r>
              <a:rPr lang="ko-KR" alt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하박국</a:t>
            </a:r>
          </a:p>
          <a:p>
            <a:pPr algn="ctr"/>
            <a:r>
              <a:rPr lang="ko-KR" alt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스바냐 </a:t>
            </a:r>
            <a:r>
              <a:rPr lang="en-US" altLang="ko-KR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/ </a:t>
            </a:r>
            <a:r>
              <a:rPr lang="ko-KR" alt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학개</a:t>
            </a:r>
          </a:p>
          <a:p>
            <a:pPr algn="ctr"/>
            <a:r>
              <a:rPr lang="ko-KR" alt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스가랴</a:t>
            </a:r>
          </a:p>
          <a:p>
            <a:pPr algn="ctr"/>
            <a:r>
              <a:rPr lang="ko-KR" alt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말라기</a:t>
            </a:r>
          </a:p>
        </p:txBody>
      </p:sp>
    </p:spTree>
    <p:extLst>
      <p:ext uri="{BB962C8B-B14F-4D97-AF65-F5344CB8AC3E}">
        <p14:creationId xmlns:p14="http://schemas.microsoft.com/office/powerpoint/2010/main" val="401261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신약의 구조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5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AF71EC-A7AF-C0AA-3BFF-C7A12B1E369C}"/>
              </a:ext>
            </a:extLst>
          </p:cNvPr>
          <p:cNvSpPr/>
          <p:nvPr/>
        </p:nvSpPr>
        <p:spPr>
          <a:xfrm>
            <a:off x="2353056" y="602489"/>
            <a:ext cx="3043115" cy="5334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bg2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사 복음서 </a:t>
            </a:r>
            <a:r>
              <a:rPr lang="en-US" altLang="ko-KR" sz="3200" dirty="0">
                <a:solidFill>
                  <a:schemeClr val="bg2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(4</a:t>
            </a:r>
            <a:r>
              <a:rPr lang="ko-KR" altLang="en-US" sz="3200" dirty="0">
                <a:solidFill>
                  <a:schemeClr val="bg2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권</a:t>
            </a:r>
            <a:r>
              <a:rPr lang="en-US" altLang="ko-KR" sz="3200" dirty="0">
                <a:solidFill>
                  <a:schemeClr val="bg2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53CBD8-41F2-1D4A-A0F7-4A8FD2733400}"/>
              </a:ext>
            </a:extLst>
          </p:cNvPr>
          <p:cNvSpPr/>
          <p:nvPr/>
        </p:nvSpPr>
        <p:spPr>
          <a:xfrm>
            <a:off x="2353055" y="1261363"/>
            <a:ext cx="3043115" cy="292698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bg2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마태복음</a:t>
            </a:r>
          </a:p>
          <a:p>
            <a:pPr algn="ctr"/>
            <a:r>
              <a:rPr lang="ko-KR" altLang="en-US" sz="2000" dirty="0">
                <a:solidFill>
                  <a:schemeClr val="bg2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마가복음</a:t>
            </a:r>
          </a:p>
          <a:p>
            <a:pPr algn="ctr"/>
            <a:r>
              <a:rPr lang="ko-KR" altLang="en-US" sz="2000" dirty="0">
                <a:solidFill>
                  <a:schemeClr val="bg2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누가복음</a:t>
            </a:r>
          </a:p>
          <a:p>
            <a:pPr algn="ctr"/>
            <a:r>
              <a:rPr lang="ko-KR" altLang="en-US" sz="2000" dirty="0">
                <a:solidFill>
                  <a:schemeClr val="bg2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요한복음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4DA6F7-CB22-612D-598B-3EC4E2C95F02}"/>
              </a:ext>
            </a:extLst>
          </p:cNvPr>
          <p:cNvSpPr/>
          <p:nvPr/>
        </p:nvSpPr>
        <p:spPr>
          <a:xfrm>
            <a:off x="2353054" y="4324488"/>
            <a:ext cx="3043115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역사서 </a:t>
            </a:r>
            <a:r>
              <a:rPr lang="en-US" altLang="ko-KR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(1</a:t>
            </a:r>
            <a:r>
              <a:rPr lang="ko-KR" altLang="en-US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권</a:t>
            </a:r>
            <a:r>
              <a:rPr lang="en-US" altLang="ko-KR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6441AC-151A-7534-21A5-9457CA500A39}"/>
              </a:ext>
            </a:extLst>
          </p:cNvPr>
          <p:cNvSpPr/>
          <p:nvPr/>
        </p:nvSpPr>
        <p:spPr>
          <a:xfrm>
            <a:off x="2353054" y="4994031"/>
            <a:ext cx="3043115" cy="161504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사도행전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82A1A3-09B4-E7DB-6676-9D78947FDCBC}"/>
              </a:ext>
            </a:extLst>
          </p:cNvPr>
          <p:cNvSpPr/>
          <p:nvPr/>
        </p:nvSpPr>
        <p:spPr>
          <a:xfrm>
            <a:off x="5553456" y="602489"/>
            <a:ext cx="3043115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바울서신 </a:t>
            </a:r>
            <a:r>
              <a:rPr lang="en-US" altLang="ko-KR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(13</a:t>
            </a:r>
            <a:r>
              <a:rPr lang="ko-KR" altLang="en-US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권</a:t>
            </a:r>
            <a:r>
              <a:rPr lang="en-US" altLang="ko-KR" sz="3200" dirty="0">
                <a:solidFill>
                  <a:schemeClr val="accent6">
                    <a:lumMod val="5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41F186-35A5-C9EF-E72C-15E84F3C4D5B}"/>
              </a:ext>
            </a:extLst>
          </p:cNvPr>
          <p:cNvSpPr/>
          <p:nvPr/>
        </p:nvSpPr>
        <p:spPr>
          <a:xfrm>
            <a:off x="5553455" y="1261363"/>
            <a:ext cx="3043115" cy="534771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로마서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고린도전후서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갈라디아서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에베소서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빌립보서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골로새서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데살로니가전후서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디모데전후서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디도서</a:t>
            </a:r>
          </a:p>
          <a:p>
            <a:pPr algn="ctr"/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빌레몬서</a:t>
            </a:r>
            <a:endParaRPr lang="en-US" altLang="ko-KR" sz="2000" dirty="0">
              <a:solidFill>
                <a:schemeClr val="accent6">
                  <a:lumMod val="50000"/>
                </a:schemeClr>
              </a:solidFill>
              <a:latin typeface="Magic R" panose="02030504000101010101" pitchFamily="18" charset="-127"/>
              <a:ea typeface="Magic R" panose="02030504000101010101" pitchFamily="18" charset="-127"/>
            </a:endParaRPr>
          </a:p>
          <a:p>
            <a:pPr algn="ctr"/>
            <a:endParaRPr lang="en-US" altLang="ko-KR" sz="2000" dirty="0">
              <a:solidFill>
                <a:schemeClr val="accent6">
                  <a:lumMod val="50000"/>
                </a:schemeClr>
              </a:solidFill>
              <a:latin typeface="Magic R" panose="02030504000101010101" pitchFamily="18" charset="-127"/>
              <a:ea typeface="Magic R" panose="02030504000101010101" pitchFamily="18" charset="-127"/>
            </a:endParaRPr>
          </a:p>
          <a:p>
            <a:pPr algn="ctr"/>
            <a:endParaRPr lang="en-US" altLang="ko-KR" sz="2000" dirty="0">
              <a:solidFill>
                <a:schemeClr val="accent6">
                  <a:lumMod val="50000"/>
                </a:schemeClr>
              </a:solidFill>
              <a:latin typeface="Magic R" panose="02030504000101010101" pitchFamily="18" charset="-127"/>
              <a:ea typeface="Magic R" panose="02030504000101010101" pitchFamily="18" charset="-127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2D37A7-A3C4-7234-7732-D65480AB1081}"/>
              </a:ext>
            </a:extLst>
          </p:cNvPr>
          <p:cNvSpPr/>
          <p:nvPr/>
        </p:nvSpPr>
        <p:spPr>
          <a:xfrm>
            <a:off x="8767261" y="602489"/>
            <a:ext cx="3043115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일반서신 </a:t>
            </a:r>
            <a:r>
              <a:rPr lang="en-US" altLang="ko-KR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(8</a:t>
            </a:r>
            <a:r>
              <a:rPr lang="ko-KR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권</a:t>
            </a:r>
            <a:r>
              <a:rPr lang="en-US" altLang="ko-KR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C09824-E892-8913-6CC6-CEED8B423053}"/>
              </a:ext>
            </a:extLst>
          </p:cNvPr>
          <p:cNvSpPr/>
          <p:nvPr/>
        </p:nvSpPr>
        <p:spPr>
          <a:xfrm>
            <a:off x="8767260" y="1261363"/>
            <a:ext cx="3043115" cy="292698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히브리서</a:t>
            </a:r>
          </a:p>
          <a:p>
            <a:pPr algn="ctr"/>
            <a:r>
              <a:rPr lang="ko-KR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야고보서</a:t>
            </a:r>
          </a:p>
          <a:p>
            <a:pPr algn="ctr"/>
            <a:r>
              <a:rPr lang="ko-KR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베드로전후서</a:t>
            </a:r>
          </a:p>
          <a:p>
            <a:pPr algn="ctr"/>
            <a:r>
              <a:rPr lang="ko-KR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요한일이삼서</a:t>
            </a:r>
          </a:p>
          <a:p>
            <a:pPr algn="ctr"/>
            <a:r>
              <a:rPr lang="ko-KR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유다서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AEDAA4-B6EA-696E-6AD9-50AFF67FBAFA}"/>
              </a:ext>
            </a:extLst>
          </p:cNvPr>
          <p:cNvSpPr/>
          <p:nvPr/>
        </p:nvSpPr>
        <p:spPr>
          <a:xfrm>
            <a:off x="8767259" y="4324488"/>
            <a:ext cx="3043115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계시록 </a:t>
            </a:r>
            <a:r>
              <a:rPr lang="en-US" altLang="ko-KR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(1</a:t>
            </a:r>
            <a:r>
              <a:rPr lang="ko-KR" altLang="en-US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권</a:t>
            </a:r>
            <a:r>
              <a:rPr lang="en-US" altLang="ko-KR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ED26F1-DA54-344A-8396-45D82414C1A6}"/>
              </a:ext>
            </a:extLst>
          </p:cNvPr>
          <p:cNvSpPr/>
          <p:nvPr/>
        </p:nvSpPr>
        <p:spPr>
          <a:xfrm>
            <a:off x="8767259" y="4994031"/>
            <a:ext cx="3043115" cy="161504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Magic R" panose="02030504000101010101" pitchFamily="18" charset="-127"/>
                <a:ea typeface="Magic R" panose="02030504000101010101" pitchFamily="18" charset="-127"/>
              </a:rPr>
              <a:t>요한계시록</a:t>
            </a:r>
          </a:p>
        </p:txBody>
      </p:sp>
    </p:spTree>
    <p:extLst>
      <p:ext uri="{BB962C8B-B14F-4D97-AF65-F5344CB8AC3E}">
        <p14:creationId xmlns:p14="http://schemas.microsoft.com/office/powerpoint/2010/main" val="418727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이스라엘과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5</a:t>
            </a: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대 제국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6</a:t>
            </a:fld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0D4882D-B50C-ABEC-E3B0-5DEE7232B040}"/>
              </a:ext>
            </a:extLst>
          </p:cNvPr>
          <p:cNvSpPr/>
          <p:nvPr/>
        </p:nvSpPr>
        <p:spPr>
          <a:xfrm>
            <a:off x="880007" y="4517964"/>
            <a:ext cx="2172286" cy="201466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Nanum Pen" pitchFamily="2" charset="-127"/>
                <a:ea typeface="Nanum Pen" pitchFamily="2" charset="-127"/>
              </a:rPr>
              <a:t>이집트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144CBC4-D34F-3607-B82D-30C30FE57A69}"/>
              </a:ext>
            </a:extLst>
          </p:cNvPr>
          <p:cNvSpPr/>
          <p:nvPr/>
        </p:nvSpPr>
        <p:spPr>
          <a:xfrm>
            <a:off x="6967985" y="168964"/>
            <a:ext cx="2172286" cy="201466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Nanum Pen" pitchFamily="2" charset="-127"/>
                <a:ea typeface="Nanum Pen" pitchFamily="2" charset="-127"/>
              </a:rPr>
              <a:t>앗시리아</a:t>
            </a:r>
            <a:endParaRPr lang="ko-KR" altLang="en-US" sz="3200" dirty="0">
              <a:solidFill>
                <a:schemeClr val="accent2">
                  <a:lumMod val="40000"/>
                  <a:lumOff val="60000"/>
                </a:schemeClr>
              </a:solidFill>
              <a:latin typeface="Nanum Pen" pitchFamily="2" charset="-127"/>
              <a:ea typeface="Nanum Pen" pitchFamily="2" charset="-127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6FBB3FA-C56C-FFB8-593F-9A186EDB6F30}"/>
              </a:ext>
            </a:extLst>
          </p:cNvPr>
          <p:cNvSpPr/>
          <p:nvPr/>
        </p:nvSpPr>
        <p:spPr>
          <a:xfrm>
            <a:off x="8492325" y="839717"/>
            <a:ext cx="2172286" cy="201466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3">
                    <a:lumMod val="40000"/>
                    <a:lumOff val="60000"/>
                  </a:schemeClr>
                </a:solidFill>
                <a:latin typeface="Nanum Pen" pitchFamily="2" charset="-127"/>
                <a:ea typeface="Nanum Pen" pitchFamily="2" charset="-127"/>
              </a:rPr>
              <a:t>바빌로니아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1B80D1A-9AA3-DA40-7F3F-7E68BCD02B30}"/>
              </a:ext>
            </a:extLst>
          </p:cNvPr>
          <p:cNvSpPr/>
          <p:nvPr/>
        </p:nvSpPr>
        <p:spPr>
          <a:xfrm>
            <a:off x="8492325" y="2228304"/>
            <a:ext cx="2172286" cy="2014666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Nanum Pen" pitchFamily="2" charset="-127"/>
                <a:ea typeface="Nanum Pen" pitchFamily="2" charset="-127"/>
              </a:rPr>
              <a:t>페르시아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8AE14C1-79A7-6517-2E6F-2BF944044406}"/>
              </a:ext>
            </a:extLst>
          </p:cNvPr>
          <p:cNvSpPr/>
          <p:nvPr/>
        </p:nvSpPr>
        <p:spPr>
          <a:xfrm>
            <a:off x="6967985" y="3755357"/>
            <a:ext cx="2172286" cy="2014666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Nanum Pen" pitchFamily="2" charset="-127"/>
                <a:ea typeface="Nanum Pen" pitchFamily="2" charset="-127"/>
              </a:rPr>
              <a:t>그리스 제국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B001A5E-D222-EDB9-2647-055F3A5973E3}"/>
              </a:ext>
            </a:extLst>
          </p:cNvPr>
          <p:cNvSpPr/>
          <p:nvPr/>
        </p:nvSpPr>
        <p:spPr>
          <a:xfrm>
            <a:off x="5008682" y="4880195"/>
            <a:ext cx="2172286" cy="2014666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latin typeface="Nanum Pen" pitchFamily="2" charset="-127"/>
                <a:ea typeface="Nanum Pen" pitchFamily="2" charset="-127"/>
              </a:rPr>
              <a:t>로마 제국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2A8741-EB72-605C-E691-32F2D161ADC3}"/>
              </a:ext>
            </a:extLst>
          </p:cNvPr>
          <p:cNvSpPr txBox="1"/>
          <p:nvPr/>
        </p:nvSpPr>
        <p:spPr>
          <a:xfrm>
            <a:off x="6967984" y="2290517"/>
            <a:ext cx="140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solidFill>
                  <a:srgbClr val="FF0000"/>
                </a:solidFill>
                <a:latin typeface="Nanum Pen" pitchFamily="2" charset="-127"/>
                <a:ea typeface="Nanum Pen" pitchFamily="2" charset="-127"/>
              </a:rPr>
              <a:t>구약시대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BA0A71-6BBE-B92C-0849-E615BC70B447}"/>
              </a:ext>
            </a:extLst>
          </p:cNvPr>
          <p:cNvSpPr txBox="1"/>
          <p:nvPr/>
        </p:nvSpPr>
        <p:spPr>
          <a:xfrm>
            <a:off x="5832581" y="3530036"/>
            <a:ext cx="140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err="1">
                <a:solidFill>
                  <a:srgbClr val="7030A0"/>
                </a:solidFill>
                <a:latin typeface="Nanum Pen" pitchFamily="2" charset="-127"/>
                <a:ea typeface="Nanum Pen" pitchFamily="2" charset="-127"/>
              </a:rPr>
              <a:t>중간기</a:t>
            </a:r>
            <a:endParaRPr lang="ko-KR" altLang="en-US" sz="3200" dirty="0">
              <a:solidFill>
                <a:srgbClr val="7030A0"/>
              </a:solidFill>
              <a:latin typeface="Nanum Pen" pitchFamily="2" charset="-127"/>
              <a:ea typeface="Nanum Pen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3CB2E9-8B62-5066-6150-A0EA74EA0E73}"/>
              </a:ext>
            </a:extLst>
          </p:cNvPr>
          <p:cNvSpPr txBox="1"/>
          <p:nvPr/>
        </p:nvSpPr>
        <p:spPr>
          <a:xfrm>
            <a:off x="3874735" y="4754543"/>
            <a:ext cx="140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solidFill>
                  <a:srgbClr val="0070C0"/>
                </a:solidFill>
                <a:latin typeface="Nanum Pen" pitchFamily="2" charset="-127"/>
                <a:ea typeface="Nanum Pen" pitchFamily="2" charset="-127"/>
              </a:rPr>
              <a:t>신약시대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0AA4BA-B1BC-119F-EAC5-3CAF384F4FEF}"/>
              </a:ext>
            </a:extLst>
          </p:cNvPr>
          <p:cNvSpPr txBox="1"/>
          <p:nvPr/>
        </p:nvSpPr>
        <p:spPr>
          <a:xfrm>
            <a:off x="8736964" y="4425684"/>
            <a:ext cx="2330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solidFill>
                  <a:srgbClr val="FFC000"/>
                </a:solidFill>
                <a:latin typeface="Nanum Pen" pitchFamily="2" charset="-127"/>
                <a:ea typeface="Nanum Pen" pitchFamily="2" charset="-127"/>
              </a:rPr>
              <a:t>헬레니즘</a:t>
            </a:r>
            <a:endParaRPr lang="en-US" altLang="ko-KR" sz="3200" dirty="0">
              <a:solidFill>
                <a:srgbClr val="FFC000"/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3200" dirty="0">
                <a:solidFill>
                  <a:srgbClr val="FFC000"/>
                </a:solidFill>
                <a:latin typeface="Nanum Pen" pitchFamily="2" charset="-127"/>
                <a:ea typeface="Nanum Pen" pitchFamily="2" charset="-127"/>
              </a:rPr>
              <a:t>프톨레마이오스 왕조</a:t>
            </a:r>
            <a:endParaRPr lang="en-US" altLang="ko-KR" sz="3200" dirty="0">
              <a:solidFill>
                <a:srgbClr val="FFC000"/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3200" dirty="0">
                <a:solidFill>
                  <a:srgbClr val="FFC000"/>
                </a:solidFill>
                <a:latin typeface="Nanum Pen" pitchFamily="2" charset="-127"/>
                <a:ea typeface="Nanum Pen" pitchFamily="2" charset="-127"/>
              </a:rPr>
              <a:t>셀레우코스 왕조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E913C1-D931-3428-2B62-F033F6100A2C}"/>
              </a:ext>
            </a:extLst>
          </p:cNvPr>
          <p:cNvSpPr txBox="1"/>
          <p:nvPr/>
        </p:nvSpPr>
        <p:spPr>
          <a:xfrm>
            <a:off x="9260814" y="5995344"/>
            <a:ext cx="140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dirty="0">
                <a:solidFill>
                  <a:srgbClr val="92D050"/>
                </a:solidFill>
                <a:latin typeface="Nanum Pen" pitchFamily="2" charset="-127"/>
                <a:ea typeface="Nanum Pen" pitchFamily="2" charset="-127"/>
              </a:rPr>
              <a:t>70</a:t>
            </a:r>
            <a:r>
              <a:rPr lang="ko-KR" altLang="en-US" sz="3200" dirty="0">
                <a:solidFill>
                  <a:srgbClr val="92D050"/>
                </a:solidFill>
                <a:latin typeface="Nanum Pen" pitchFamily="2" charset="-127"/>
                <a:ea typeface="Nanum Pen" pitchFamily="2" charset="-127"/>
              </a:rPr>
              <a:t>인 역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BF4730-B723-6040-FA2B-7AAD4103D8B8}"/>
              </a:ext>
            </a:extLst>
          </p:cNvPr>
          <p:cNvSpPr txBox="1"/>
          <p:nvPr/>
        </p:nvSpPr>
        <p:spPr>
          <a:xfrm>
            <a:off x="6661551" y="5271941"/>
            <a:ext cx="1705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solidFill>
                  <a:schemeClr val="bg2">
                    <a:lumMod val="50000"/>
                  </a:schemeClr>
                </a:solidFill>
                <a:latin typeface="Nanum Pen" pitchFamily="2" charset="-127"/>
                <a:ea typeface="Nanum Pen" pitchFamily="2" charset="-127"/>
              </a:rPr>
              <a:t>마카비 왕조</a:t>
            </a:r>
          </a:p>
        </p:txBody>
      </p:sp>
    </p:spTree>
    <p:extLst>
      <p:ext uri="{BB962C8B-B14F-4D97-AF65-F5344CB8AC3E}">
        <p14:creationId xmlns:p14="http://schemas.microsoft.com/office/powerpoint/2010/main" val="211720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성경의 정경화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86A3C2F-047A-FF98-FFCF-5AE9B048FB8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5658" r="35658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27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성경의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정경화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1669232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구약의 확정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AD 90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얌니아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(Jamnia)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회의에서 결정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AD 8C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맛소라 사본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(Masoretic Text) vs. BC 1C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사해 사본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8</a:t>
            </a:fld>
            <a:endParaRPr lang="en-US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DAF20888-DDC0-DFAB-D14A-1BF306197F6A}"/>
              </a:ext>
            </a:extLst>
          </p:cNvPr>
          <p:cNvSpPr txBox="1">
            <a:spLocks/>
          </p:cNvSpPr>
          <p:nvPr/>
        </p:nvSpPr>
        <p:spPr>
          <a:xfrm>
            <a:off x="4863402" y="3121269"/>
            <a:ext cx="7328598" cy="206368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신약의 확정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AD 397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카르타고 공의회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바티칸 사본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시내 사본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P46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사본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 200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없음”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초기 사본에는 없는데 후대에 덧붙인 경우 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820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한국어 성경 번역사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23209" y="1536192"/>
            <a:ext cx="7368791" cy="3758184"/>
          </a:xfrm>
          <a:noFill/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｢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예수셩교누가복음젼셔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｣ (1882)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로스역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이수정 번역 「신약마가젼복음셔언</a:t>
            </a:r>
            <a:r>
              <a:rPr lang="en-US" altLang="ko-KR" dirty="0" err="1">
                <a:latin typeface="Pyunji R" panose="02030504000101010101" pitchFamily="18" charset="-127"/>
                <a:ea typeface="Pyunji R" panose="02030504000101010101" pitchFamily="18" charset="-127"/>
              </a:rPr>
              <a:t>ᄒᆡ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」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(1885)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「셩경젼셔」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(1911)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「셩경 개역」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(1938)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「성경전서 개역한글판」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(1952, 1961)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「공동번역 성서」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(1977)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「성경전서 표준 새번역」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(1993)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「성경전서 개역개정판」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(1998)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「성경전서 표준 새번역 개정판」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「성경전서 새번역」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(2001)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332386"/>
      </p:ext>
    </p:extLst>
  </p:cSld>
  <p:clrMapOvr>
    <a:masterClrMapping/>
  </p:clrMapOvr>
</p:sld>
</file>

<file path=ppt/theme/theme1.xml><?xml version="1.0" encoding="utf-8"?>
<a:theme xmlns:a="http://schemas.openxmlformats.org/drawingml/2006/main" name="사용자 지정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410444_Win32" id="{34DEFA57-BE01-41D1-8D04-06181E608829}" vid="{17C47AF8-AF87-4801-95A4-F74EC5AABFD8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E6BC5B-F32E-483D-A6CB-100D6BCB7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84BFC8-02DA-464F-AE97-4951BE47415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19915FD3-F777-4046-A12C-BE3860E324B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{E7CF1A03-F90D-4D9B-98A9-6035A3A87A61}TF6ca04e33-feaa-4cf5-9b27-d56362f12ac01a81ad39_win32-0778a340a8b7</Template>
  <TotalTime>240</TotalTime>
  <Words>373</Words>
  <Application>Microsoft Office PowerPoint</Application>
  <PresentationFormat>Widescreen</PresentationFormat>
  <Paragraphs>122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HYPMokGak-Bold</vt:lpstr>
      <vt:lpstr>HYPost-Medium</vt:lpstr>
      <vt:lpstr>HYShortSamul-Medium</vt:lpstr>
      <vt:lpstr>Magic R</vt:lpstr>
      <vt:lpstr>Malgun Gothic</vt:lpstr>
      <vt:lpstr>Nanum Pen</vt:lpstr>
      <vt:lpstr>Pyunji R</vt:lpstr>
      <vt:lpstr>Yet R</vt:lpstr>
      <vt:lpstr>Arial</vt:lpstr>
      <vt:lpstr>Calibri</vt:lpstr>
      <vt:lpstr>Gill Sans Nova Light</vt:lpstr>
      <vt:lpstr>사용자 지정</vt:lpstr>
      <vt:lpstr>옥중서신 (Prison Epistles)</vt:lpstr>
      <vt:lpstr>성경의 구조</vt:lpstr>
      <vt:lpstr>성경</vt:lpstr>
      <vt:lpstr>구약의 구조</vt:lpstr>
      <vt:lpstr>신약의 구조</vt:lpstr>
      <vt:lpstr>이스라엘과 5대 제국</vt:lpstr>
      <vt:lpstr>성경의 정경화</vt:lpstr>
      <vt:lpstr>성경의 정경화</vt:lpstr>
      <vt:lpstr>한국어 성경 번역사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Caleb Ann</dc:creator>
  <cp:lastModifiedBy>Caleb Ann</cp:lastModifiedBy>
  <cp:revision>7</cp:revision>
  <dcterms:created xsi:type="dcterms:W3CDTF">2026-06-05T11:27:37Z</dcterms:created>
  <dcterms:modified xsi:type="dcterms:W3CDTF">2026-06-10T10:00:30Z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