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4" r:id="rId11"/>
    <p:sldId id="266" r:id="rId12"/>
    <p:sldId id="267" r:id="rId13"/>
    <p:sldId id="268" r:id="rId14"/>
    <p:sldId id="264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BC5E1-162B-4600-BD5F-E672A23E4D04}" v="2" dt="2026-04-09T00:47:29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custSel addSld modSld">
      <pc:chgData name="Sang Jin Kim" userId="d69278118bf7dba8" providerId="LiveId" clId="{65211278-12A1-4583-880C-D98003B1F668}" dt="2026-04-21T15:10:05.825" v="217" actId="20577"/>
      <pc:docMkLst>
        <pc:docMk/>
      </pc:docMkLst>
      <pc:sldChg chg="modSp mod">
        <pc:chgData name="Sang Jin Kim" userId="d69278118bf7dba8" providerId="LiveId" clId="{65211278-12A1-4583-880C-D98003B1F668}" dt="2026-04-09T01:15:45.487" v="105" actId="207"/>
        <pc:sldMkLst>
          <pc:docMk/>
          <pc:sldMk cId="2304481329" sldId="256"/>
        </pc:sldMkLst>
        <pc:spChg chg="mod">
          <ac:chgData name="Sang Jin Kim" userId="d69278118bf7dba8" providerId="LiveId" clId="{65211278-12A1-4583-880C-D98003B1F668}" dt="2026-04-09T01:15:45.487" v="105" actId="207"/>
          <ac:spMkLst>
            <pc:docMk/>
            <pc:sldMk cId="2304481329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08:43.320" v="180" actId="207"/>
        <pc:sldMkLst>
          <pc:docMk/>
          <pc:sldMk cId="444775862" sldId="257"/>
        </pc:sldMkLst>
        <pc:spChg chg="mod">
          <ac:chgData name="Sang Jin Kim" userId="d69278118bf7dba8" providerId="LiveId" clId="{65211278-12A1-4583-880C-D98003B1F668}" dt="2026-04-13T15:08:43.320" v="180" actId="207"/>
          <ac:spMkLst>
            <pc:docMk/>
            <pc:sldMk cId="444775862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17:34.252" v="121" actId="207"/>
        <pc:sldMkLst>
          <pc:docMk/>
          <pc:sldMk cId="4232893226" sldId="258"/>
        </pc:sldMkLst>
        <pc:spChg chg="mod">
          <ac:chgData name="Sang Jin Kim" userId="d69278118bf7dba8" providerId="LiveId" clId="{65211278-12A1-4583-880C-D98003B1F668}" dt="2026-04-09T00:42:05.712" v="1" actId="207"/>
          <ac:spMkLst>
            <pc:docMk/>
            <pc:sldMk cId="4232893226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17:34.252" v="121" actId="207"/>
          <ac:spMkLst>
            <pc:docMk/>
            <pc:sldMk cId="4232893226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26:06.940" v="126" actId="207"/>
        <pc:sldMkLst>
          <pc:docMk/>
          <pc:sldMk cId="3058936421" sldId="259"/>
        </pc:sldMkLst>
        <pc:spChg chg="mod">
          <ac:chgData name="Sang Jin Kim" userId="d69278118bf7dba8" providerId="LiveId" clId="{65211278-12A1-4583-880C-D98003B1F668}" dt="2026-04-09T01:26:06.940" v="126" actId="207"/>
          <ac:spMkLst>
            <pc:docMk/>
            <pc:sldMk cId="3058936421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13:28.376" v="192" actId="20577"/>
        <pc:sldMkLst>
          <pc:docMk/>
          <pc:sldMk cId="1742526164" sldId="260"/>
        </pc:sldMkLst>
        <pc:spChg chg="mod">
          <ac:chgData name="Sang Jin Kim" userId="d69278118bf7dba8" providerId="LiveId" clId="{65211278-12A1-4583-880C-D98003B1F668}" dt="2026-04-13T15:13:28.376" v="192" actId="20577"/>
          <ac:spMkLst>
            <pc:docMk/>
            <pc:sldMk cId="1742526164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14:36.850" v="198" actId="207"/>
        <pc:sldMkLst>
          <pc:docMk/>
          <pc:sldMk cId="293311302" sldId="261"/>
        </pc:sldMkLst>
        <pc:spChg chg="mod">
          <ac:chgData name="Sang Jin Kim" userId="d69278118bf7dba8" providerId="LiveId" clId="{65211278-12A1-4583-880C-D98003B1F668}" dt="2026-04-09T00:45:05.023" v="19" actId="207"/>
          <ac:spMkLst>
            <pc:docMk/>
            <pc:sldMk cId="293311302" sldId="26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14:36.850" v="198" actId="207"/>
          <ac:spMkLst>
            <pc:docMk/>
            <pc:sldMk cId="293311302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28:27.153" v="145" actId="207"/>
        <pc:sldMkLst>
          <pc:docMk/>
          <pc:sldMk cId="2218657546" sldId="262"/>
        </pc:sldMkLst>
        <pc:spChg chg="mod">
          <ac:chgData name="Sang Jin Kim" userId="d69278118bf7dba8" providerId="LiveId" clId="{65211278-12A1-4583-880C-D98003B1F668}" dt="2026-04-09T00:45:56.663" v="28" actId="207"/>
          <ac:spMkLst>
            <pc:docMk/>
            <pc:sldMk cId="2218657546" sldId="26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28:27.153" v="145" actId="207"/>
          <ac:spMkLst>
            <pc:docMk/>
            <pc:sldMk cId="2218657546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28:56.612" v="147" actId="207"/>
        <pc:sldMkLst>
          <pc:docMk/>
          <pc:sldMk cId="2030355447" sldId="263"/>
        </pc:sldMkLst>
        <pc:spChg chg="mod">
          <ac:chgData name="Sang Jin Kim" userId="d69278118bf7dba8" providerId="LiveId" clId="{65211278-12A1-4583-880C-D98003B1F668}" dt="2026-04-09T00:46:15.807" v="32" actId="207"/>
          <ac:spMkLst>
            <pc:docMk/>
            <pc:sldMk cId="2030355447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28:56.612" v="147" actId="207"/>
          <ac:spMkLst>
            <pc:docMk/>
            <pc:sldMk cId="2030355447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2:25.206" v="171" actId="207"/>
        <pc:sldMkLst>
          <pc:docMk/>
          <pc:sldMk cId="3884562314" sldId="264"/>
        </pc:sldMkLst>
        <pc:spChg chg="mod">
          <ac:chgData name="Sang Jin Kim" userId="d69278118bf7dba8" providerId="LiveId" clId="{65211278-12A1-4583-880C-D98003B1F668}" dt="2026-04-09T00:51:52.545" v="72" actId="207"/>
          <ac:spMkLst>
            <pc:docMk/>
            <pc:sldMk cId="3884562314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32:25.206" v="171" actId="207"/>
          <ac:spMkLst>
            <pc:docMk/>
            <pc:sldMk cId="3884562314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29:20.249" v="148" actId="207"/>
        <pc:sldMkLst>
          <pc:docMk/>
          <pc:sldMk cId="1685437179" sldId="265"/>
        </pc:sldMkLst>
        <pc:spChg chg="mod">
          <ac:chgData name="Sang Jin Kim" userId="d69278118bf7dba8" providerId="LiveId" clId="{65211278-12A1-4583-880C-D98003B1F668}" dt="2026-04-09T00:46:56.822" v="37" actId="207"/>
          <ac:spMkLst>
            <pc:docMk/>
            <pc:sldMk cId="1685437179" sldId="26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29:20.249" v="148" actId="207"/>
          <ac:spMkLst>
            <pc:docMk/>
            <pc:sldMk cId="1685437179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16:24.499" v="203" actId="207"/>
        <pc:sldMkLst>
          <pc:docMk/>
          <pc:sldMk cId="759957207" sldId="266"/>
        </pc:sldMkLst>
        <pc:spChg chg="mod">
          <ac:chgData name="Sang Jin Kim" userId="d69278118bf7dba8" providerId="LiveId" clId="{65211278-12A1-4583-880C-D98003B1F668}" dt="2026-04-09T00:49:54.318" v="57" actId="207"/>
          <ac:spMkLst>
            <pc:docMk/>
            <pc:sldMk cId="759957207" sldId="26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16:24.499" v="203" actId="207"/>
          <ac:spMkLst>
            <pc:docMk/>
            <pc:sldMk cId="759957207" sldId="26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5:16:41.534" v="204" actId="207"/>
        <pc:sldMkLst>
          <pc:docMk/>
          <pc:sldMk cId="334706248" sldId="267"/>
        </pc:sldMkLst>
        <pc:spChg chg="mod">
          <ac:chgData name="Sang Jin Kim" userId="d69278118bf7dba8" providerId="LiveId" clId="{65211278-12A1-4583-880C-D98003B1F668}" dt="2026-04-09T00:50:59.090" v="65" actId="207"/>
          <ac:spMkLst>
            <pc:docMk/>
            <pc:sldMk cId="334706248" sldId="26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5:16:41.534" v="204" actId="207"/>
          <ac:spMkLst>
            <pc:docMk/>
            <pc:sldMk cId="334706248" sldId="26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2:06.527" v="169" actId="207"/>
        <pc:sldMkLst>
          <pc:docMk/>
          <pc:sldMk cId="1930358304" sldId="268"/>
        </pc:sldMkLst>
        <pc:spChg chg="mod">
          <ac:chgData name="Sang Jin Kim" userId="d69278118bf7dba8" providerId="LiveId" clId="{65211278-12A1-4583-880C-D98003B1F668}" dt="2026-04-09T00:51:33.038" v="69" actId="207"/>
          <ac:spMkLst>
            <pc:docMk/>
            <pc:sldMk cId="1930358304" sldId="26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32:06.527" v="169" actId="207"/>
          <ac:spMkLst>
            <pc:docMk/>
            <pc:sldMk cId="1930358304" sldId="26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2:37.558" v="172" actId="207"/>
        <pc:sldMkLst>
          <pc:docMk/>
          <pc:sldMk cId="1728334445" sldId="269"/>
        </pc:sldMkLst>
        <pc:spChg chg="mod">
          <ac:chgData name="Sang Jin Kim" userId="d69278118bf7dba8" providerId="LiveId" clId="{65211278-12A1-4583-880C-D98003B1F668}" dt="2026-04-09T00:52:42.138" v="78" actId="207"/>
          <ac:spMkLst>
            <pc:docMk/>
            <pc:sldMk cId="1728334445" sldId="26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32:37.558" v="172" actId="207"/>
          <ac:spMkLst>
            <pc:docMk/>
            <pc:sldMk cId="1728334445" sldId="26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3:04.452" v="174" actId="207"/>
        <pc:sldMkLst>
          <pc:docMk/>
          <pc:sldMk cId="1328449879" sldId="270"/>
        </pc:sldMkLst>
        <pc:spChg chg="mod">
          <ac:chgData name="Sang Jin Kim" userId="d69278118bf7dba8" providerId="LiveId" clId="{65211278-12A1-4583-880C-D98003B1F668}" dt="2026-04-09T00:53:19.815" v="83" actId="207"/>
          <ac:spMkLst>
            <pc:docMk/>
            <pc:sldMk cId="1328449879" sldId="27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33:04.452" v="174" actId="207"/>
          <ac:spMkLst>
            <pc:docMk/>
            <pc:sldMk cId="1328449879" sldId="27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3:27.104" v="176" actId="207"/>
        <pc:sldMkLst>
          <pc:docMk/>
          <pc:sldMk cId="3097643824" sldId="271"/>
        </pc:sldMkLst>
        <pc:spChg chg="mod">
          <ac:chgData name="Sang Jin Kim" userId="d69278118bf7dba8" providerId="LiveId" clId="{65211278-12A1-4583-880C-D98003B1F668}" dt="2026-04-09T00:54:04.617" v="89" actId="207"/>
          <ac:spMkLst>
            <pc:docMk/>
            <pc:sldMk cId="3097643824" sldId="27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33:27.104" v="176" actId="207"/>
          <ac:spMkLst>
            <pc:docMk/>
            <pc:sldMk cId="3097643824" sldId="27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3:41.230" v="177" actId="207"/>
        <pc:sldMkLst>
          <pc:docMk/>
          <pc:sldMk cId="2882549128" sldId="272"/>
        </pc:sldMkLst>
        <pc:spChg chg="mod">
          <ac:chgData name="Sang Jin Kim" userId="d69278118bf7dba8" providerId="LiveId" clId="{65211278-12A1-4583-880C-D98003B1F668}" dt="2026-04-09T00:54:22.679" v="92" actId="207"/>
          <ac:spMkLst>
            <pc:docMk/>
            <pc:sldMk cId="2882549128" sldId="27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9T01:33:41.230" v="177" actId="207"/>
          <ac:spMkLst>
            <pc:docMk/>
            <pc:sldMk cId="2882549128" sldId="27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09T01:33:58.051" v="178" actId="207"/>
        <pc:sldMkLst>
          <pc:docMk/>
          <pc:sldMk cId="3907417685" sldId="273"/>
        </pc:sldMkLst>
        <pc:spChg chg="mod">
          <ac:chgData name="Sang Jin Kim" userId="d69278118bf7dba8" providerId="LiveId" clId="{65211278-12A1-4583-880C-D98003B1F668}" dt="2026-04-09T01:33:58.051" v="178" actId="207"/>
          <ac:spMkLst>
            <pc:docMk/>
            <pc:sldMk cId="3907417685" sldId="273"/>
            <ac:spMk id="3" creationId="{00000000-0000-0000-0000-000000000000}"/>
          </ac:spMkLst>
        </pc:spChg>
      </pc:sldChg>
      <pc:sldChg chg="modSp new mod">
        <pc:chgData name="Sang Jin Kim" userId="d69278118bf7dba8" providerId="LiveId" clId="{65211278-12A1-4583-880C-D98003B1F668}" dt="2026-04-21T15:10:05.825" v="217" actId="20577"/>
        <pc:sldMkLst>
          <pc:docMk/>
          <pc:sldMk cId="235540879" sldId="274"/>
        </pc:sldMkLst>
        <pc:spChg chg="mod">
          <ac:chgData name="Sang Jin Kim" userId="d69278118bf7dba8" providerId="LiveId" clId="{65211278-12A1-4583-880C-D98003B1F668}" dt="2026-04-09T00:47:29.933" v="42"/>
          <ac:spMkLst>
            <pc:docMk/>
            <pc:sldMk cId="235540879" sldId="274"/>
            <ac:spMk id="2" creationId="{3E288E27-A9EC-84C3-1878-F15730ECE4BF}"/>
          </ac:spMkLst>
        </pc:spChg>
        <pc:spChg chg="mod">
          <ac:chgData name="Sang Jin Kim" userId="d69278118bf7dba8" providerId="LiveId" clId="{65211278-12A1-4583-880C-D98003B1F668}" dt="2026-04-21T15:10:05.825" v="217" actId="20577"/>
          <ac:spMkLst>
            <pc:docMk/>
            <pc:sldMk cId="235540879" sldId="274"/>
            <ac:spMk id="3" creationId="{3CE3AF11-8EEA-5CC1-21F7-E0912AC4C3E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4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5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15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79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1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0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80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9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3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07D99-2CBB-43E0-910A-D5E97937808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4FB40-B27F-48C3-BD24-BCA7B2D8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역대기 신학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86200"/>
            <a:ext cx="6400800" cy="1981200"/>
          </a:xfrm>
        </p:spPr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왕조와 성전예배 회복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 구원 목적의 종말적 회복</a:t>
            </a:r>
            <a:endParaRPr lang="en-US" altLang="ko-KR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4481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역대기 역사관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역대기</a:t>
            </a:r>
            <a:r>
              <a:rPr lang="en-US" altLang="ko-KR" dirty="0">
                <a:solidFill>
                  <a:srgbClr val="FF0000"/>
                </a:solidFill>
              </a:rPr>
              <a:t>: </a:t>
            </a:r>
            <a:r>
              <a:rPr lang="ko-KR" altLang="en-US" dirty="0">
                <a:solidFill>
                  <a:srgbClr val="00B0F0"/>
                </a:solidFill>
              </a:rPr>
              <a:t>제사장적 관점</a:t>
            </a:r>
            <a:r>
              <a:rPr lang="en-US" altLang="ko-KR" dirty="0">
                <a:solidFill>
                  <a:srgbClr val="002060"/>
                </a:solidFill>
              </a:rPr>
              <a:t>: </a:t>
            </a:r>
            <a:r>
              <a:rPr lang="ko-KR" altLang="en-US" dirty="0">
                <a:solidFill>
                  <a:srgbClr val="002060"/>
                </a:solidFill>
              </a:rPr>
              <a:t>예배와 제의 회복 </a:t>
            </a:r>
            <a:r>
              <a:rPr lang="en-US" altLang="ko-KR" dirty="0">
                <a:solidFill>
                  <a:srgbClr val="002060"/>
                </a:solidFill>
              </a:rPr>
              <a:t>	</a:t>
            </a:r>
            <a:r>
              <a:rPr lang="ko-KR" altLang="en-US" dirty="0">
                <a:solidFill>
                  <a:srgbClr val="002060"/>
                </a:solidFill>
              </a:rPr>
              <a:t>강조</a:t>
            </a:r>
            <a:r>
              <a:rPr lang="en-US" altLang="ko-KR" dirty="0">
                <a:solidFill>
                  <a:srgbClr val="002060"/>
                </a:solidFill>
              </a:rPr>
              <a:t>; </a:t>
            </a:r>
            <a:r>
              <a:rPr lang="ko-KR" altLang="en-US" dirty="0">
                <a:solidFill>
                  <a:srgbClr val="FF0000"/>
                </a:solidFill>
              </a:rPr>
              <a:t>다윗 언약 중심</a:t>
            </a:r>
            <a:r>
              <a:rPr lang="en-US" altLang="ko-KR" dirty="0">
                <a:solidFill>
                  <a:srgbClr val="002060"/>
                </a:solidFill>
              </a:rPr>
              <a:t>; </a:t>
            </a:r>
            <a:r>
              <a:rPr lang="ko-KR" altLang="en-US" dirty="0">
                <a:solidFill>
                  <a:srgbClr val="002060"/>
                </a:solidFill>
              </a:rPr>
              <a:t>성전 중심 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열왕기</a:t>
            </a:r>
            <a:r>
              <a:rPr lang="en-US" altLang="ko-KR" dirty="0">
                <a:solidFill>
                  <a:srgbClr val="FF0000"/>
                </a:solidFill>
              </a:rPr>
              <a:t>: </a:t>
            </a:r>
            <a:r>
              <a:rPr lang="ko-KR" altLang="en-US" dirty="0">
                <a:solidFill>
                  <a:srgbClr val="00B0F0"/>
                </a:solidFill>
              </a:rPr>
              <a:t>선지자적 관점</a:t>
            </a:r>
            <a:r>
              <a:rPr lang="en-US" altLang="ko-KR" dirty="0">
                <a:solidFill>
                  <a:srgbClr val="002060"/>
                </a:solidFill>
              </a:rPr>
              <a:t>; </a:t>
            </a:r>
            <a:r>
              <a:rPr lang="ko-KR" altLang="en-US" dirty="0">
                <a:solidFill>
                  <a:srgbClr val="002060"/>
                </a:solidFill>
              </a:rPr>
              <a:t>율법준수 도덕 강조</a:t>
            </a:r>
            <a:r>
              <a:rPr lang="en-US" altLang="ko-KR" dirty="0">
                <a:solidFill>
                  <a:srgbClr val="002060"/>
                </a:solidFill>
              </a:rPr>
              <a:t>; 	</a:t>
            </a:r>
            <a:r>
              <a:rPr lang="ko-KR" altLang="en-US" dirty="0">
                <a:solidFill>
                  <a:srgbClr val="002060"/>
                </a:solidFill>
              </a:rPr>
              <a:t>왕조 중심</a:t>
            </a:r>
            <a:endParaRPr lang="en-US" altLang="ko-KR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002060"/>
                </a:solidFill>
              </a:rPr>
              <a:t>역대기는 </a:t>
            </a:r>
            <a:r>
              <a:rPr lang="ko-KR" altLang="en-US" dirty="0">
                <a:solidFill>
                  <a:srgbClr val="00B0F0"/>
                </a:solidFill>
              </a:rPr>
              <a:t>열왕기서에서 다루지 않은 부분을 </a:t>
            </a:r>
            <a:r>
              <a:rPr lang="en-US" altLang="ko-KR" dirty="0">
                <a:solidFill>
                  <a:srgbClr val="00B0F0"/>
                </a:solidFill>
              </a:rPr>
              <a:t>	</a:t>
            </a:r>
            <a:r>
              <a:rPr lang="ko-KR" altLang="en-US" dirty="0">
                <a:solidFill>
                  <a:srgbClr val="FF0000"/>
                </a:solidFill>
              </a:rPr>
              <a:t>보충하는</a:t>
            </a:r>
            <a:r>
              <a:rPr lang="ko-KR" altLang="en-US" dirty="0">
                <a:solidFill>
                  <a:srgbClr val="00B0F0"/>
                </a:solidFill>
              </a:rPr>
              <a:t> 경우가 많다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헬라어 제목</a:t>
            </a:r>
            <a:r>
              <a:rPr lang="en-US" altLang="ko-KR" dirty="0">
                <a:solidFill>
                  <a:srgbClr val="002060"/>
                </a:solidFill>
              </a:rPr>
              <a:t>, 	“</a:t>
            </a:r>
            <a:r>
              <a:rPr lang="ko-KR" altLang="en-US" i="1" dirty="0">
                <a:solidFill>
                  <a:srgbClr val="FF0000"/>
                </a:solidFill>
              </a:rPr>
              <a:t>팔레이페논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은 </a:t>
            </a:r>
            <a:r>
              <a:rPr lang="en-US" altLang="ko-KR" dirty="0">
                <a:solidFill>
                  <a:srgbClr val="002060"/>
                </a:solidFill>
              </a:rPr>
              <a:t>“</a:t>
            </a:r>
            <a:r>
              <a:rPr lang="ko-KR" altLang="en-US" dirty="0">
                <a:solidFill>
                  <a:srgbClr val="002060"/>
                </a:solidFill>
              </a:rPr>
              <a:t>이어지는 내용</a:t>
            </a:r>
            <a:r>
              <a:rPr lang="en-US" altLang="ko-KR" dirty="0">
                <a:solidFill>
                  <a:srgbClr val="002060"/>
                </a:solidFill>
              </a:rPr>
              <a:t>”</a:t>
            </a:r>
            <a:r>
              <a:rPr lang="ko-KR" altLang="en-US" dirty="0">
                <a:solidFill>
                  <a:srgbClr val="002060"/>
                </a:solidFill>
              </a:rPr>
              <a:t>이라는 </a:t>
            </a:r>
            <a:r>
              <a:rPr lang="en-US" altLang="ko-KR" dirty="0">
                <a:solidFill>
                  <a:srgbClr val="002060"/>
                </a:solidFill>
              </a:rPr>
              <a:t>	</a:t>
            </a:r>
            <a:r>
              <a:rPr lang="ko-KR" altLang="en-US" dirty="0">
                <a:solidFill>
                  <a:srgbClr val="002060"/>
                </a:solidFill>
              </a:rPr>
              <a:t>뜻</a:t>
            </a:r>
            <a:r>
              <a:rPr lang="en-US" altLang="ko-KR" dirty="0">
                <a:solidFill>
                  <a:srgbClr val="002060"/>
                </a:solidFill>
              </a:rPr>
              <a:t>). 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7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역대기 주제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구약시대 다윗 왕조를 통해 계시된 하나님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주권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창조 목적 수행을 위한 하나님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나라의 원리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역대기는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나라가 어떻게 발전하여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가는가에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초점을 맞추어 기록되었다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36:22-23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). </a:t>
            </a:r>
          </a:p>
          <a:p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범위는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이스라엘 통일왕국부터 분열왕국으로 이어지는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다윗 왕국을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다룬다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3289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왕국을 통치하시는 하나님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하나님의 인격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선지자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성품을 반영하는 사람들에 의해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그분의 성품이 드러난다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인간과 관계된 측면의 하나님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초월과 내재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 본성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거룩하고 의로우시다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자기표현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</a:t>
            </a:r>
            <a:r>
              <a:rPr lang="en-US" altLang="ko-KR" dirty="0">
                <a:latin typeface="+mn-ea"/>
              </a:rPr>
              <a:t> (1)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긍휼과 자비</a:t>
            </a:r>
            <a:r>
              <a:rPr lang="en-US" altLang="ko-KR" dirty="0">
                <a:latin typeface="+mn-ea"/>
              </a:rPr>
              <a:t>; (2)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신실하심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헤세드</a:t>
            </a:r>
            <a:r>
              <a:rPr lang="en-US" altLang="ko-KR" dirty="0"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 지위</a:t>
            </a:r>
            <a:r>
              <a:rPr lang="en-US" altLang="ko-KR" dirty="0">
                <a:latin typeface="+mn-ea"/>
              </a:rPr>
              <a:t>: (1)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배타성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대상 </a:t>
            </a:r>
            <a:r>
              <a:rPr lang="en-US" altLang="ko-KR" dirty="0">
                <a:latin typeface="+mn-ea"/>
              </a:rPr>
              <a:t>17:20); (2)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불비견성</a:t>
            </a:r>
            <a:r>
              <a:rPr lang="en-US" altLang="ko-KR" dirty="0">
                <a:latin typeface="+mn-ea"/>
              </a:rPr>
              <a:t>(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incomparability</a:t>
            </a:r>
            <a:r>
              <a:rPr lang="en-US" altLang="ko-KR" dirty="0">
                <a:latin typeface="+mn-ea"/>
              </a:rPr>
              <a:t>); (3)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주권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	29:11-12</a:t>
            </a:r>
            <a:r>
              <a:rPr lang="en-US" altLang="ko-KR" dirty="0">
                <a:latin typeface="+mn-ea"/>
              </a:rPr>
              <a:t>)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8936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왕국을 통치하시는 하나님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하나님 사역과  행위</a:t>
            </a:r>
            <a:r>
              <a:rPr lang="en-US" altLang="ko-KR" dirty="0"/>
              <a:t>: 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선택과 구속 및 구원을 통해 계시하신다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출애굽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구원자 하나님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역대기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: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시내산 언약보다 다윗 언약을 강조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선택은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그의 후계자들의 선택으로 이어짐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17:11-12).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아비야의 기도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13:14-16; 14:11-13):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남침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여호사밧의 기도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20:15)</a:t>
            </a:r>
          </a:p>
          <a:p>
            <a:pPr lvl="1"/>
            <a:r>
              <a:rPr lang="ko-KR" altLang="en-US" dirty="0">
                <a:solidFill>
                  <a:srgbClr val="00B0F0"/>
                </a:solidFill>
                <a:latin typeface="+mn-ea"/>
              </a:rPr>
              <a:t>히스기야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여호사밧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20:29)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바사왕 고레스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36:23)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26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백성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이스라엘의 역할</a:t>
            </a:r>
            <a:r>
              <a:rPr lang="en-US" altLang="ko-KR" dirty="0">
                <a:latin typeface="+mn-ea"/>
              </a:rPr>
              <a:t>: </a:t>
            </a:r>
            <a:r>
              <a:rPr lang="en-US" altLang="ko-KR" sz="2400" dirty="0">
                <a:solidFill>
                  <a:srgbClr val="00B0F0"/>
                </a:solidFill>
                <a:latin typeface="+mn-ea"/>
              </a:rPr>
              <a:t>(1)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삶의 모델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; (</a:t>
            </a:r>
            <a:r>
              <a:rPr lang="en-US" altLang="ko-KR" sz="2400" dirty="0">
                <a:solidFill>
                  <a:srgbClr val="00B0F0"/>
                </a:solidFill>
                <a:latin typeface="+mn-ea"/>
              </a:rPr>
              <a:t>2)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제사장 기능</a:t>
            </a:r>
            <a:endParaRPr lang="en-US" altLang="ko-KR" sz="2400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 국가의 기원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에벨에서 히브리인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이름 유래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1:17-27).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왕조의 기원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왕과 그 후손들에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초점을 맞춘다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2:3-17);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하나님과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 그 나라의 백성들</a:t>
            </a:r>
            <a:endParaRPr lang="en-US" dirty="0">
              <a:solidFill>
                <a:srgbClr val="00B0F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331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언약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본질 보다 기능적 차원에서 접근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필요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왕조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주권이 구약시대 다윗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왕조를 통해 계시되었다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언약의 역사는 창조로부터 시작한다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명령과 언약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인간의 타락과 하나님 통치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통치와 구속의 불가필성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통치와 구속의 목적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8657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왕은 언약에 신실해야 한다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모델과 중보자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원천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창조 언약적 명령을 받았던 아담으로부터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1—9);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최초의 아담과 인간 세상 왕의 모델인 다윗을 연결하려고 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왕은 보편적 왕을 상징한다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.</a:t>
            </a:r>
          </a:p>
          <a:p>
            <a:pPr marL="457200" lvl="1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두 번째 아담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노아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셈의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9:26)</a:t>
            </a:r>
          </a:p>
          <a:p>
            <a:pPr marL="457200" lvl="1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메시야의 족보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marL="457200" lvl="1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선택의 은혜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28:4;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21:7) (p. 253)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언약의 본질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355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ko-KR" altLang="en-US" sz="2400" b="1" dirty="0">
                <a:solidFill>
                  <a:srgbClr val="FF0000"/>
                </a:solidFill>
                <a:latin typeface="+mn-ea"/>
              </a:rPr>
              <a:t>언약의 본질</a:t>
            </a:r>
            <a:r>
              <a:rPr lang="en-US" altLang="ko-KR" sz="2400" dirty="0">
                <a:latin typeface="+mn-ea"/>
              </a:rPr>
              <a:t>: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하나님의 은총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제왕시혜 언약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영원하신 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sz="2400" dirty="0">
                <a:solidFill>
                  <a:srgbClr val="002060"/>
                </a:solidFill>
                <a:latin typeface="+mn-ea"/>
              </a:rPr>
              <a:t>통치</a:t>
            </a:r>
            <a:r>
              <a:rPr lang="en-US" altLang="ko-KR" sz="2400" dirty="0">
                <a:solidFill>
                  <a:srgbClr val="002060"/>
                </a:solidFill>
                <a:latin typeface="+mn-ea"/>
              </a:rPr>
              <a:t>,</a:t>
            </a:r>
            <a:r>
              <a:rPr lang="en-US" altLang="ko-KR" sz="2400" dirty="0">
                <a:latin typeface="+mn-ea"/>
              </a:rPr>
              <a:t> </a:t>
            </a:r>
            <a:r>
              <a:rPr lang="en-US" altLang="ko-KR" sz="2400" dirty="0">
                <a:solidFill>
                  <a:srgbClr val="FF0000"/>
                </a:solidFill>
                <a:latin typeface="+mn-ea"/>
              </a:rPr>
              <a:t>p. 403</a:t>
            </a:r>
          </a:p>
          <a:p>
            <a:pPr marL="742950" lvl="2" indent="-342900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언약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17:4-14)</a:t>
            </a:r>
          </a:p>
          <a:p>
            <a:pPr marL="742950" lvl="2" indent="-342900"/>
            <a:r>
              <a:rPr lang="ko-KR" altLang="en-US" dirty="0">
                <a:solidFill>
                  <a:srgbClr val="FF0000"/>
                </a:solidFill>
                <a:latin typeface="+mn-ea"/>
              </a:rPr>
              <a:t>축복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언약의 혜택은 왕조 기능을 통제하고 있는 모세 언약에 대한 순종 여하에 달려있다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22:13). </a:t>
            </a:r>
          </a:p>
          <a:p>
            <a:pPr marL="742950" lvl="2" indent="-342900"/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솔로몬의 예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모델과 중보자로서 나라 유지는 순종에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달려있다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marL="742950" lvl="2" indent="-342900"/>
            <a:r>
              <a:rPr lang="ko-KR" altLang="en-US" dirty="0">
                <a:solidFill>
                  <a:srgbClr val="FF0000"/>
                </a:solidFill>
                <a:latin typeface="+mn-ea"/>
              </a:rPr>
              <a:t>순종과 축복의 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여호사밧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15:2; 17:4;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참고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	24:20)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5437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88E27-A9EC-84C3-1878-F15730EC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3AF11-8EEA-5CC1-21F7-E0912AC4C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00050" lvl="2" indent="0">
              <a:buNone/>
            </a:pP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언약의 기능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인류 창조 목적에 부응하여 하나님 통치에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복종하는 모델이 되어야 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pPr marL="400050" lvl="2" indent="0">
              <a:buNone/>
            </a:pPr>
            <a:r>
              <a:rPr lang="en-US" altLang="ko-KR" dirty="0">
                <a:latin typeface="+mn-ea"/>
              </a:rPr>
              <a:t>	*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중보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모델로서의 나라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>
                <a:latin typeface="+mn-ea"/>
              </a:rPr>
              <a:t>성전을 </a:t>
            </a:r>
            <a:r>
              <a:rPr lang="ko-KR" altLang="en-US">
                <a:solidFill>
                  <a:srgbClr val="002060"/>
                </a:solidFill>
                <a:latin typeface="+mn-ea"/>
              </a:rPr>
              <a:t>이방인의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기도처로 인식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9:1-8):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성전은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다른 민족을 여호와께로 인도하는 힘이 있었다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</a:t>
            </a:r>
          </a:p>
          <a:p>
            <a:pPr marL="400050" lvl="2" indent="0">
              <a:buNone/>
            </a:pP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유다의 이방나라 통치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창조 목적에 따른 예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(26; 17:10-11). </a:t>
            </a:r>
          </a:p>
          <a:p>
            <a:pPr marL="400050" lvl="2" indent="0">
              <a:buNone/>
            </a:pPr>
            <a:r>
              <a:rPr lang="en-US" altLang="ko-KR" dirty="0">
                <a:latin typeface="+mn-ea"/>
              </a:rPr>
              <a:t>	*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나라의 정치와 역사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신정정치 통치개념이 정치제도에 반영됨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16:13). *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다윗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28:4),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솔로몬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6:6),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아비야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(13:8)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등 다윗 계열의 왕들은 야웨께서 이 언약 계열을 택하신 은혜를 깨달았다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0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언약의 기능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나라의 제의적 형태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 왕조가 수행해야 하는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중보자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모델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로서의 이중적 역할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종교적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성전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거룩한 장소와 물건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성결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성막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실로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기브온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성막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언약궤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임재의 상징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성전건축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큰 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의 개념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신전과 궁전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p. 261 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성전 개념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종교적 중심지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x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대왕의 궁전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방문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57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언약의 기능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지리적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시간적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절기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시간의 거룩성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70C0"/>
                </a:solidFill>
                <a:latin typeface="+mn-ea"/>
              </a:rPr>
              <a:t>헌물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 정기적 방문과 예물 준비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안식일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23:30-31)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유월절 준수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히스기야와 요시야 업적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거룩한 사람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제사장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(1)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중재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(2)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헌물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(3)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율법 전수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포로시기에도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아론 계열의 거룩한 제사장 계보가 중단되지 않았다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6:1-15, 16-30).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0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 나라와 헌장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002060"/>
                </a:solidFill>
                <a:latin typeface="+mn-ea"/>
              </a:rPr>
              <a:t>언약의 기능</a:t>
            </a:r>
            <a:endParaRPr lang="en-US" altLang="ko-KR" b="1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다윗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멜기세덱 반차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110:2, 4)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다윗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 역할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Royal Priest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p. 267)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신앙공동체의 지도자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제사장 역할 수행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아들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다윗의 후손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왕같은 제사장이자 하나님의 아들 예수 그리스도 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035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왕국의 행로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나라의 역사적 행로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2800" dirty="0">
                <a:solidFill>
                  <a:srgbClr val="002060"/>
                </a:solidFill>
                <a:latin typeface="+mn-ea"/>
              </a:rPr>
              <a:t>중재자이자 모델인 </a:t>
            </a:r>
            <a:r>
              <a:rPr lang="en-US" altLang="ko-KR" sz="2800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이스라엘의 역사는 보편적 인류 역사 </a:t>
            </a:r>
            <a:r>
              <a:rPr lang="en-US" altLang="ko-KR" sz="2800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sz="2800" dirty="0">
                <a:solidFill>
                  <a:srgbClr val="FF0000"/>
                </a:solidFill>
                <a:latin typeface="+mn-ea"/>
              </a:rPr>
              <a:t>진행과 분리되지 않는다</a:t>
            </a:r>
            <a:r>
              <a:rPr lang="en-US" altLang="ko-KR" sz="2800" dirty="0"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나라의 대적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니므롯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10:8-10;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1:10)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바벨탑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반신정적 정서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이스마엘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1:28)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유다지파 아간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7:1)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사울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8:4-22;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삼상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13:4);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택하신 지파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유다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지파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 아니다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4562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왕국의 행로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나라의 역사적 행로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나라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나라의 모델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대상 </a:t>
            </a:r>
            <a:r>
              <a:rPr lang="en-US" altLang="ko-KR" dirty="0">
                <a:latin typeface="+mn-ea"/>
              </a:rPr>
              <a:t>18:16)</a:t>
            </a: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아사왕과 세라의 침공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14:9-11; 20:6)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언약과 분열왕국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유다는 다윗 언약 수혜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002060"/>
                </a:solidFill>
                <a:latin typeface="+mn-ea"/>
              </a:rPr>
              <a:t>아비야의 언급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13:4-8)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8334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왕국의 행로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+mn-ea"/>
              </a:rPr>
              <a:t>나라에 대한 확인</a:t>
            </a:r>
            <a:endParaRPr lang="en-US" altLang="ko-KR" dirty="0"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야베스의 기도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4:9-10):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야베스는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다윗의 상징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다윗 왕조에 대한 선택과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축복에 대한 예언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이스라엘 역사 함축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?)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통치와 하나님의 확인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축복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): 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부와 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귀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29:11-12)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언약적 순종은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대개 축복과 풍성함으로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연결됨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실패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영적 도적적 실패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현재의 미국과 한국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28449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왕국의 행로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나라에 대한 심판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앗수르 포로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르으벤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갓과 므낫세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5:25-26)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선지자들의 경고와 제사장들의 타락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36:14)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7643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왕국의 행로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종말적 왕국의 행로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용서와 회복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솔로몬의 봉헌기도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6:24-25);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회개와 마음의 변화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6:37-39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lvl="1"/>
            <a:r>
              <a:rPr lang="ko-KR" altLang="en-US" dirty="0">
                <a:solidFill>
                  <a:srgbClr val="FF0000"/>
                </a:solidFill>
                <a:latin typeface="+mn-ea"/>
              </a:rPr>
              <a:t>영원한 나라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다윗 언약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)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하나님이 심고 영원히 옮기시지 않는다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+mn-ea"/>
              </a:rPr>
              <a:t>대상 </a:t>
            </a:r>
            <a:r>
              <a:rPr lang="en-US" altLang="ko-KR" dirty="0">
                <a:solidFill>
                  <a:srgbClr val="0070C0"/>
                </a:solidFill>
                <a:latin typeface="+mn-ea"/>
              </a:rPr>
              <a:t>17:9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다윗의 후손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대하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13:5).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2549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왕국의 행로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왕국과 다윗 왕권에 대한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역사적 종말론적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회복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50"/>
                </a:solidFill>
                <a:latin typeface="+mn-ea"/>
              </a:rPr>
              <a:t>메시아를 통한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에 대한 약속은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 구원목적의 영원성을 증거한다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암 </a:t>
            </a:r>
            <a:r>
              <a:rPr lang="en-US" altLang="ko-KR" dirty="0">
                <a:latin typeface="+mn-ea"/>
              </a:rPr>
              <a:t>9:11); </a:t>
            </a:r>
          </a:p>
          <a:p>
            <a:r>
              <a:rPr lang="ko-KR" altLang="en-US">
                <a:latin typeface="+mn-ea"/>
              </a:rPr>
              <a:t>역대기의 메시아적 해석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7417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1031</Words>
  <Application>Microsoft Office PowerPoint</Application>
  <PresentationFormat>On-screen Show (4:3)</PresentationFormat>
  <Paragraphs>112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역대기 신학</vt:lpstr>
      <vt:lpstr>역대기 역사관</vt:lpstr>
      <vt:lpstr>역대기 주제</vt:lpstr>
      <vt:lpstr>왕국을 통치하시는 하나님</vt:lpstr>
      <vt:lpstr>왕국을 통치하시는 하나님</vt:lpstr>
      <vt:lpstr>하나님 나라와 백성</vt:lpstr>
      <vt:lpstr>하나님 나라와 헌장</vt:lpstr>
      <vt:lpstr>하나님 나라와 헌장</vt:lpstr>
      <vt:lpstr>하나님 나라와 헌장</vt:lpstr>
      <vt:lpstr>하나님 나라와 헌장</vt:lpstr>
      <vt:lpstr>하나님 나라와 헌장</vt:lpstr>
      <vt:lpstr>하나님 나라와 헌장</vt:lpstr>
      <vt:lpstr>하나님 나라와 헌장</vt:lpstr>
      <vt:lpstr>왕국의 행로</vt:lpstr>
      <vt:lpstr>왕국의 행로</vt:lpstr>
      <vt:lpstr>왕국의 행로</vt:lpstr>
      <vt:lpstr>왕국의 행로</vt:lpstr>
      <vt:lpstr>왕국의 행로</vt:lpstr>
      <vt:lpstr>왕국의 행로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역대기 신학</dc:title>
  <dc:creator>Sang Jin Kim</dc:creator>
  <cp:lastModifiedBy>Sang Jin Kim</cp:lastModifiedBy>
  <cp:revision>34</cp:revision>
  <dcterms:created xsi:type="dcterms:W3CDTF">2014-11-08T20:02:19Z</dcterms:created>
  <dcterms:modified xsi:type="dcterms:W3CDTF">2026-04-28T11:51:58Z</dcterms:modified>
</cp:coreProperties>
</file>