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custSel modSld">
      <pc:chgData name="Sang Jin Kim" userId="d69278118bf7dba8" providerId="LiveId" clId="{65211278-12A1-4583-880C-D98003B1F668}" dt="2026-04-07T15:44:08.795" v="982" actId="20577"/>
      <pc:docMkLst>
        <pc:docMk/>
      </pc:docMkLst>
      <pc:sldChg chg="modSp mod">
        <pc:chgData name="Sang Jin Kim" userId="d69278118bf7dba8" providerId="LiveId" clId="{65211278-12A1-4583-880C-D98003B1F668}" dt="2026-04-06T12:51:03.225" v="167" actId="207"/>
        <pc:sldMkLst>
          <pc:docMk/>
          <pc:sldMk cId="3465927756" sldId="256"/>
        </pc:sldMkLst>
        <pc:spChg chg="mod">
          <ac:chgData name="Sang Jin Kim" userId="d69278118bf7dba8" providerId="LiveId" clId="{65211278-12A1-4583-880C-D98003B1F668}" dt="2026-04-06T12:50:43.254" v="165" actId="207"/>
          <ac:spMkLst>
            <pc:docMk/>
            <pc:sldMk cId="3465927756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2:51:03.225" v="167" actId="207"/>
          <ac:spMkLst>
            <pc:docMk/>
            <pc:sldMk cId="3465927756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7T15:44:08.795" v="982" actId="20577"/>
        <pc:sldMkLst>
          <pc:docMk/>
          <pc:sldMk cId="1845383989" sldId="257"/>
        </pc:sldMkLst>
        <pc:spChg chg="mod">
          <ac:chgData name="Sang Jin Kim" userId="d69278118bf7dba8" providerId="LiveId" clId="{65211278-12A1-4583-880C-D98003B1F668}" dt="2026-04-06T13:36:21.032" v="940" actId="207"/>
          <ac:spMkLst>
            <pc:docMk/>
            <pc:sldMk cId="1845383989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7T15:44:08.795" v="982" actId="20577"/>
          <ac:spMkLst>
            <pc:docMk/>
            <pc:sldMk cId="1845383989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2:52:31.109" v="178" actId="207"/>
        <pc:sldMkLst>
          <pc:docMk/>
          <pc:sldMk cId="1370929209" sldId="258"/>
        </pc:sldMkLst>
        <pc:spChg chg="mod">
          <ac:chgData name="Sang Jin Kim" userId="d69278118bf7dba8" providerId="LiveId" clId="{65211278-12A1-4583-880C-D98003B1F668}" dt="2026-04-06T12:52:07.835" v="174" actId="207"/>
          <ac:spMkLst>
            <pc:docMk/>
            <pc:sldMk cId="1370929209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2:52:31.109" v="178" actId="207"/>
          <ac:spMkLst>
            <pc:docMk/>
            <pc:sldMk cId="1370929209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5:10.469" v="934" actId="20577"/>
        <pc:sldMkLst>
          <pc:docMk/>
          <pc:sldMk cId="4140164655" sldId="259"/>
        </pc:sldMkLst>
        <pc:spChg chg="mod">
          <ac:chgData name="Sang Jin Kim" userId="d69278118bf7dba8" providerId="LiveId" clId="{65211278-12A1-4583-880C-D98003B1F668}" dt="2026-04-06T13:35:10.469" v="934" actId="20577"/>
          <ac:spMkLst>
            <pc:docMk/>
            <pc:sldMk cId="4140164655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3:39.549" v="836" actId="20577"/>
        <pc:sldMkLst>
          <pc:docMk/>
          <pc:sldMk cId="2920904856" sldId="260"/>
        </pc:sldMkLst>
        <pc:spChg chg="mod">
          <ac:chgData name="Sang Jin Kim" userId="d69278118bf7dba8" providerId="LiveId" clId="{65211278-12A1-4583-880C-D98003B1F668}" dt="2026-04-06T13:33:39.549" v="836" actId="20577"/>
          <ac:spMkLst>
            <pc:docMk/>
            <pc:sldMk cId="2920904856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3:07.441" v="769" actId="207"/>
        <pc:sldMkLst>
          <pc:docMk/>
          <pc:sldMk cId="1943516970" sldId="261"/>
        </pc:sldMkLst>
        <pc:spChg chg="mod">
          <ac:chgData name="Sang Jin Kim" userId="d69278118bf7dba8" providerId="LiveId" clId="{65211278-12A1-4583-880C-D98003B1F668}" dt="2026-04-06T12:53:15.275" v="183" actId="207"/>
          <ac:spMkLst>
            <pc:docMk/>
            <pc:sldMk cId="1943516970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33:07.441" v="769" actId="207"/>
          <ac:spMkLst>
            <pc:docMk/>
            <pc:sldMk cId="1943516970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1:07.830" v="662" actId="207"/>
        <pc:sldMkLst>
          <pc:docMk/>
          <pc:sldMk cId="1443113145" sldId="262"/>
        </pc:sldMkLst>
        <pc:spChg chg="mod">
          <ac:chgData name="Sang Jin Kim" userId="d69278118bf7dba8" providerId="LiveId" clId="{65211278-12A1-4583-880C-D98003B1F668}" dt="2026-04-06T12:53:55.876" v="188" actId="2711"/>
          <ac:spMkLst>
            <pc:docMk/>
            <pc:sldMk cId="1443113145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31:07.830" v="662" actId="207"/>
          <ac:spMkLst>
            <pc:docMk/>
            <pc:sldMk cId="1443113145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7:07.400" v="980" actId="207"/>
        <pc:sldMkLst>
          <pc:docMk/>
          <pc:sldMk cId="3569153483" sldId="263"/>
        </pc:sldMkLst>
        <pc:spChg chg="mod">
          <ac:chgData name="Sang Jin Kim" userId="d69278118bf7dba8" providerId="LiveId" clId="{65211278-12A1-4583-880C-D98003B1F668}" dt="2026-04-06T12:51:17.764" v="169" actId="2711"/>
          <ac:spMkLst>
            <pc:docMk/>
            <pc:sldMk cId="3569153483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37:07.400" v="980" actId="207"/>
          <ac:spMkLst>
            <pc:docMk/>
            <pc:sldMk cId="3569153483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30:07.975" v="648" actId="207"/>
        <pc:sldMkLst>
          <pc:docMk/>
          <pc:sldMk cId="3565047941" sldId="264"/>
        </pc:sldMkLst>
        <pc:spChg chg="mod">
          <ac:chgData name="Sang Jin Kim" userId="d69278118bf7dba8" providerId="LiveId" clId="{65211278-12A1-4583-880C-D98003B1F668}" dt="2026-04-06T12:54:19.393" v="192" actId="207"/>
          <ac:spMkLst>
            <pc:docMk/>
            <pc:sldMk cId="3565047941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30:07.975" v="648" actId="207"/>
          <ac:spMkLst>
            <pc:docMk/>
            <pc:sldMk cId="3565047941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29:48.841" v="647" actId="207"/>
        <pc:sldMkLst>
          <pc:docMk/>
          <pc:sldMk cId="3447016137" sldId="265"/>
        </pc:sldMkLst>
        <pc:spChg chg="mod">
          <ac:chgData name="Sang Jin Kim" userId="d69278118bf7dba8" providerId="LiveId" clId="{65211278-12A1-4583-880C-D98003B1F668}" dt="2026-04-06T12:54:39.294" v="195" actId="207"/>
          <ac:spMkLst>
            <pc:docMk/>
            <pc:sldMk cId="3447016137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29:48.841" v="647" actId="207"/>
          <ac:spMkLst>
            <pc:docMk/>
            <pc:sldMk cId="3447016137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6T13:28:36.247" v="593" actId="20577"/>
        <pc:sldMkLst>
          <pc:docMk/>
          <pc:sldMk cId="1055862558" sldId="266"/>
        </pc:sldMkLst>
        <pc:spChg chg="mod">
          <ac:chgData name="Sang Jin Kim" userId="d69278118bf7dba8" providerId="LiveId" clId="{65211278-12A1-4583-880C-D98003B1F668}" dt="2026-04-06T12:54:59.729" v="198" actId="207"/>
          <ac:spMkLst>
            <pc:docMk/>
            <pc:sldMk cId="1055862558" sldId="26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6T13:28:36.247" v="593" actId="20577"/>
          <ac:spMkLst>
            <pc:docMk/>
            <pc:sldMk cId="1055862558" sldId="26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9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5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9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7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6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0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5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1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2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4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9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2CF08-AB9E-462C-BC67-525E3DA04D83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40FE3-AB9F-41B0-BC57-B153B9188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1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4800" dirty="0">
                <a:solidFill>
                  <a:srgbClr val="C00000"/>
                </a:solidFill>
              </a:rPr>
              <a:t>여호수아 신학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아브라함 언약에 약속된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  <a:p>
            <a:r>
              <a:rPr lang="ko-KR" altLang="en-US" sz="4400" dirty="0">
                <a:solidFill>
                  <a:srgbClr val="FF0000"/>
                </a:solidFill>
              </a:rPr>
              <a:t>약속의 땅 정복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2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  <a:ea typeface="+mn-ea"/>
              </a:rPr>
              <a:t>정복의 준비</a:t>
            </a:r>
            <a:r>
              <a:rPr lang="en-US" altLang="ko-KR" dirty="0">
                <a:solidFill>
                  <a:srgbClr val="00B0F0"/>
                </a:solidFill>
                <a:latin typeface="+mn-ea"/>
                <a:ea typeface="+mn-ea"/>
              </a:rPr>
              <a:t>/</a:t>
            </a:r>
            <a:r>
              <a:rPr lang="ko-KR" altLang="en-US" dirty="0">
                <a:solidFill>
                  <a:srgbClr val="00B0F0"/>
                </a:solidFill>
                <a:latin typeface="+mn-ea"/>
                <a:ea typeface="+mn-ea"/>
              </a:rPr>
              <a:t>지침</a:t>
            </a:r>
            <a:endParaRPr lang="en-US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여호수아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1:1-9 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새 지도자에게 주는 지침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)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1:7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마음을 강하고 담대히 하여 율법을 지키라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1:8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율법을 입에서 떠나지 않게 하라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dirty="0"/>
          </a:p>
          <a:p>
            <a:r>
              <a:rPr lang="ko-KR" altLang="en-US" dirty="0">
                <a:solidFill>
                  <a:srgbClr val="FF0000"/>
                </a:solidFill>
              </a:rPr>
              <a:t>말씀의 약속과 믿음의 순종이 전쟁 지침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5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땅의 정복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성전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FF0000"/>
                </a:solidFill>
              </a:rPr>
              <a:t>The Holy War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 땅 정복 시작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여호수아에 의해 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시작됨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정복 완성과 율법의 순종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불완전한 정복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사사기의 부분적 순종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약속의 땅에 들어 온자의 축복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안식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광야로부터 정착지로 </a:t>
            </a:r>
            <a:r>
              <a:rPr lang="en-US" altLang="ko-KR">
                <a:solidFill>
                  <a:srgbClr val="002060"/>
                </a:solidFill>
                <a:latin typeface="+mn-ea"/>
              </a:rPr>
              <a:t>(1:13;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3:20; 12:8-11)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538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여호수아 신학의 강조점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(1) </a:t>
            </a:r>
            <a:r>
              <a:rPr lang="ko-KR" altLang="en-US" dirty="0">
                <a:solidFill>
                  <a:srgbClr val="FF0000"/>
                </a:solidFill>
              </a:rPr>
              <a:t>하나님의 신실하심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이스라엘에게 땅을 허락하심은 언약에 대한 신실하심을 증거한다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땅의 정복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(1-12);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땅의 분배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(13-24)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en-US" altLang="ko-KR" dirty="0"/>
              <a:t>(2) </a:t>
            </a:r>
            <a:r>
              <a:rPr lang="ko-KR" altLang="en-US" dirty="0">
                <a:solidFill>
                  <a:srgbClr val="FF0000"/>
                </a:solidFill>
              </a:rPr>
              <a:t>하나님은 죄를 싫어하신다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정복의 이유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죄와 전쟁을 하신다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14:14;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1:30; 20:4)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0929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하나님은 죄를 싫어하신다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 정복의 관점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지도상 죄로 오염된 지역을 이스라엘 도구로 청소하심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15:13-16)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라스 샤므라 유적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고대 우가릿 토판에서 발견된 바알 숭배 기록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숭배와 가증한 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유아 희생과 성적 타락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 정복의 정당성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7:5);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?(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정권을 위해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만명의 국민을 살해함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0164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하나님은 죄를 싫어하신다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심판의 지연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즉각 죄를 심판하시지 않는 이유는 죄를 가볍게 생각하심이 아니라 죄인을 긍휼히 여기기 때문이다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여호수아서는 하나님께서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죄와 싸우신다는 것을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보여준다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재판장과 심판자가 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090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정복의 주관자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 이스라엘의 진정한 관계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가나안 정복의 주체는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5:14)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여호와의 군대 장관이 여호수아를 만남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동역자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신인 동역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성전을 수행하시는 과정에 성도를 동역자로 참여시키신다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사역 속에 하나님이 하실 일과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사람이 할 일이 대부분 항상 있다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동역자들이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하나님을 믿고 순종할 것을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요구하심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43516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헤렘 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lang="en-US" altLang="ko-KR" i="1" dirty="0" err="1">
                <a:solidFill>
                  <a:srgbClr val="FF0000"/>
                </a:solidFill>
                <a:latin typeface="+mn-ea"/>
                <a:ea typeface="+mn-ea"/>
              </a:rPr>
              <a:t>herem</a:t>
            </a:r>
            <a:r>
              <a:rPr lang="en-US" altLang="ko-KR" dirty="0">
                <a:latin typeface="+mn-ea"/>
                <a:ea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완전 진멸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헤렘의 두 가지 의미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(1)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어떤 대상을 여호와께 드리기 위해 봉헌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en-US" altLang="ko-KR" dirty="0">
                <a:solidFill>
                  <a:srgbClr val="002060"/>
                </a:solidFill>
                <a:latin typeface="+mn-ea"/>
              </a:rPr>
              <a:t>(2)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 물건이 더 이상 존재하지 않도록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완전히 진멸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여리고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하솔이 해당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주민의 영향 차단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그들이 그 신들에게 행하는 모든 가증한 일로 너희에게 가르쳐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. . . ” 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7:18, 25)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악의 뿌리를 제거해야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우리 시대의 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11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일반적 전쟁 교범</a:t>
            </a:r>
            <a:br>
              <a:rPr lang="en-US" altLang="ko-KR" dirty="0"/>
            </a:br>
            <a:r>
              <a:rPr lang="en-US" altLang="ko-KR" sz="3600" dirty="0">
                <a:solidFill>
                  <a:srgbClr val="FF0000"/>
                </a:solidFill>
              </a:rPr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신 </a:t>
            </a:r>
            <a:r>
              <a:rPr lang="en-US" altLang="ko-KR" sz="3600" dirty="0">
                <a:solidFill>
                  <a:srgbClr val="FF0000"/>
                </a:solidFill>
              </a:rPr>
              <a:t>7:1; 20:1-17)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+mn-ea"/>
              </a:rPr>
              <a:t>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두려워하지 말라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(20:1)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(2)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 참여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요단강 도하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(3)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여호와께 속한 전쟁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(4)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남자는 처형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여자와 유아는 보존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가축은 살려둠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(13-14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(5)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도시에서는 모든 살아있는 것 진멸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2060"/>
                </a:solidFill>
                <a:latin typeface="+mn-ea"/>
              </a:rPr>
              <a:t>헤렘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10:40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예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65047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승리자 들의 특징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승리를 주신자들은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거룩함 기준에 복종하여야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할례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5:2-9);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요단강 도하 직후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(2)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하나님이 지시하시는 대로 이행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여리고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상식으로 이해되지 않는 방법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(3)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전능하신 힘으로 승리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(11:6-9)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701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여호수아서 강조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도전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(1:6, 7, 9, 18):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믿음으로 도전하라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용기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(10:25; 23:6):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용기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큰 미덕이다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두려움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(2:9-11):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상대방을 두렵게 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우리도 항상 두려움을 직면한다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참 신이신 야웨의 주권과 능력을 믿고 전쟁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우리 모든 일의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플랫폼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”(Flat Form)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자신이 처한 상황을 하나님께 연결하라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!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5586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538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여호수아 신학</vt:lpstr>
      <vt:lpstr>정복의 준비/지침</vt:lpstr>
      <vt:lpstr>땅의 정복 (성전) The Holy War</vt:lpstr>
      <vt:lpstr>여호수아 신학의 강조점</vt:lpstr>
      <vt:lpstr>하나님은 죄를 싫어하신다</vt:lpstr>
      <vt:lpstr>하나님은 죄를 싫어하신다</vt:lpstr>
      <vt:lpstr>정복의 주관자</vt:lpstr>
      <vt:lpstr>헤렘 (herem; 완전 진멸)</vt:lpstr>
      <vt:lpstr>일반적 전쟁 교범 (신 7:1; 20:1-17)</vt:lpstr>
      <vt:lpstr>승리자 들의 특징</vt:lpstr>
      <vt:lpstr>여호수아서 강조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여호수아 신학</dc:title>
  <dc:creator>Sang Jin Kim</dc:creator>
  <cp:lastModifiedBy>Sang Jin Kim</cp:lastModifiedBy>
  <cp:revision>17</cp:revision>
  <dcterms:created xsi:type="dcterms:W3CDTF">2014-10-11T18:46:59Z</dcterms:created>
  <dcterms:modified xsi:type="dcterms:W3CDTF">2026-04-07T15:44:16Z</dcterms:modified>
</cp:coreProperties>
</file>