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89F2D19-FD2B-4721-A587-2899CF1CDFDC}" v="2" dt="2026-04-09T01:38:25.2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1738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ng Jin Kim" userId="d69278118bf7dba8" providerId="LiveId" clId="{65211278-12A1-4583-880C-D98003B1F668}"/>
    <pc:docChg chg="undo custSel modSld">
      <pc:chgData name="Sang Jin Kim" userId="d69278118bf7dba8" providerId="LiveId" clId="{65211278-12A1-4583-880C-D98003B1F668}" dt="2026-04-13T15:30:40.946" v="233" actId="207"/>
      <pc:docMkLst>
        <pc:docMk/>
      </pc:docMkLst>
      <pc:sldChg chg="modSp mod">
        <pc:chgData name="Sang Jin Kim" userId="d69278118bf7dba8" providerId="LiveId" clId="{65211278-12A1-4583-880C-D98003B1F668}" dt="2026-04-13T15:18:09" v="175" actId="207"/>
        <pc:sldMkLst>
          <pc:docMk/>
          <pc:sldMk cId="4262545513" sldId="256"/>
        </pc:sldMkLst>
        <pc:spChg chg="mod">
          <ac:chgData name="Sang Jin Kim" userId="d69278118bf7dba8" providerId="LiveId" clId="{65211278-12A1-4583-880C-D98003B1F668}" dt="2026-04-13T15:18:09" v="175" actId="207"/>
          <ac:spMkLst>
            <pc:docMk/>
            <pc:sldMk cId="4262545513" sldId="256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4-09T01:42:40.236" v="97" actId="207"/>
          <ac:spMkLst>
            <pc:docMk/>
            <pc:sldMk cId="4262545513" sldId="256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13T15:19:21.035" v="197" actId="207"/>
        <pc:sldMkLst>
          <pc:docMk/>
          <pc:sldMk cId="2748560706" sldId="257"/>
        </pc:sldMkLst>
        <pc:spChg chg="mod">
          <ac:chgData name="Sang Jin Kim" userId="d69278118bf7dba8" providerId="LiveId" clId="{65211278-12A1-4583-880C-D98003B1F668}" dt="2026-04-09T01:34:42.589" v="2" actId="2711"/>
          <ac:spMkLst>
            <pc:docMk/>
            <pc:sldMk cId="2748560706" sldId="257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4-13T15:19:21.035" v="197" actId="207"/>
          <ac:spMkLst>
            <pc:docMk/>
            <pc:sldMk cId="2748560706" sldId="257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13T15:19:39.072" v="198" actId="207"/>
        <pc:sldMkLst>
          <pc:docMk/>
          <pc:sldMk cId="90685867" sldId="258"/>
        </pc:sldMkLst>
        <pc:spChg chg="mod">
          <ac:chgData name="Sang Jin Kim" userId="d69278118bf7dba8" providerId="LiveId" clId="{65211278-12A1-4583-880C-D98003B1F668}" dt="2026-04-09T01:35:13.418" v="5" actId="207"/>
          <ac:spMkLst>
            <pc:docMk/>
            <pc:sldMk cId="90685867" sldId="258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4-13T15:19:39.072" v="198" actId="207"/>
          <ac:spMkLst>
            <pc:docMk/>
            <pc:sldMk cId="90685867" sldId="258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09T01:43:46.379" v="101" actId="207"/>
        <pc:sldMkLst>
          <pc:docMk/>
          <pc:sldMk cId="1332824898" sldId="259"/>
        </pc:sldMkLst>
        <pc:spChg chg="mod">
          <ac:chgData name="Sang Jin Kim" userId="d69278118bf7dba8" providerId="LiveId" clId="{65211278-12A1-4583-880C-D98003B1F668}" dt="2026-04-09T01:36:25.658" v="13" actId="207"/>
          <ac:spMkLst>
            <pc:docMk/>
            <pc:sldMk cId="1332824898" sldId="259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4-09T01:43:46.379" v="101" actId="207"/>
          <ac:spMkLst>
            <pc:docMk/>
            <pc:sldMk cId="1332824898" sldId="259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09T01:44:06.060" v="103" actId="207"/>
        <pc:sldMkLst>
          <pc:docMk/>
          <pc:sldMk cId="4273269492" sldId="260"/>
        </pc:sldMkLst>
        <pc:spChg chg="mod">
          <ac:chgData name="Sang Jin Kim" userId="d69278118bf7dba8" providerId="LiveId" clId="{65211278-12A1-4583-880C-D98003B1F668}" dt="2026-04-09T01:37:06.257" v="27" actId="207"/>
          <ac:spMkLst>
            <pc:docMk/>
            <pc:sldMk cId="4273269492" sldId="260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4-09T01:44:06.060" v="103" actId="207"/>
          <ac:spMkLst>
            <pc:docMk/>
            <pc:sldMk cId="4273269492" sldId="260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09T01:44:44.374" v="107" actId="207"/>
        <pc:sldMkLst>
          <pc:docMk/>
          <pc:sldMk cId="2048458736" sldId="261"/>
        </pc:sldMkLst>
        <pc:spChg chg="mod">
          <ac:chgData name="Sang Jin Kim" userId="d69278118bf7dba8" providerId="LiveId" clId="{65211278-12A1-4583-880C-D98003B1F668}" dt="2026-04-09T01:37:32.662" v="30" actId="207"/>
          <ac:spMkLst>
            <pc:docMk/>
            <pc:sldMk cId="2048458736" sldId="261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4-09T01:44:44.374" v="107" actId="207"/>
          <ac:spMkLst>
            <pc:docMk/>
            <pc:sldMk cId="2048458736" sldId="261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13T15:27:28.448" v="203" actId="20577"/>
        <pc:sldMkLst>
          <pc:docMk/>
          <pc:sldMk cId="2289612746" sldId="262"/>
        </pc:sldMkLst>
        <pc:spChg chg="mod">
          <ac:chgData name="Sang Jin Kim" userId="d69278118bf7dba8" providerId="LiveId" clId="{65211278-12A1-4583-880C-D98003B1F668}" dt="2026-04-09T01:38:41.110" v="44" actId="207"/>
          <ac:spMkLst>
            <pc:docMk/>
            <pc:sldMk cId="2289612746" sldId="262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4-13T15:27:28.448" v="203" actId="20577"/>
          <ac:spMkLst>
            <pc:docMk/>
            <pc:sldMk cId="2289612746" sldId="262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13T15:27:49.244" v="204" actId="207"/>
        <pc:sldMkLst>
          <pc:docMk/>
          <pc:sldMk cId="2982341217" sldId="263"/>
        </pc:sldMkLst>
        <pc:spChg chg="mod">
          <ac:chgData name="Sang Jin Kim" userId="d69278118bf7dba8" providerId="LiveId" clId="{65211278-12A1-4583-880C-D98003B1F668}" dt="2026-04-09T01:39:04.295" v="47" actId="207"/>
          <ac:spMkLst>
            <pc:docMk/>
            <pc:sldMk cId="2982341217" sldId="263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4-13T15:27:49.244" v="204" actId="207"/>
          <ac:spMkLst>
            <pc:docMk/>
            <pc:sldMk cId="2982341217" sldId="263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13T15:28:17.165" v="206" actId="207"/>
        <pc:sldMkLst>
          <pc:docMk/>
          <pc:sldMk cId="1569174245" sldId="264"/>
        </pc:sldMkLst>
        <pc:spChg chg="mod">
          <ac:chgData name="Sang Jin Kim" userId="d69278118bf7dba8" providerId="LiveId" clId="{65211278-12A1-4583-880C-D98003B1F668}" dt="2026-04-09T01:39:24.514" v="50" actId="207"/>
          <ac:spMkLst>
            <pc:docMk/>
            <pc:sldMk cId="1569174245" sldId="264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4-13T15:28:17.165" v="206" actId="207"/>
          <ac:spMkLst>
            <pc:docMk/>
            <pc:sldMk cId="1569174245" sldId="264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13T15:28:47.085" v="208" actId="207"/>
        <pc:sldMkLst>
          <pc:docMk/>
          <pc:sldMk cId="1340592927" sldId="265"/>
        </pc:sldMkLst>
        <pc:spChg chg="mod">
          <ac:chgData name="Sang Jin Kim" userId="d69278118bf7dba8" providerId="LiveId" clId="{65211278-12A1-4583-880C-D98003B1F668}" dt="2026-04-09T01:39:42.235" v="54" actId="207"/>
          <ac:spMkLst>
            <pc:docMk/>
            <pc:sldMk cId="1340592927" sldId="265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4-13T15:28:47.085" v="208" actId="207"/>
          <ac:spMkLst>
            <pc:docMk/>
            <pc:sldMk cId="1340592927" sldId="265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13T15:28:59.976" v="209" actId="207"/>
        <pc:sldMkLst>
          <pc:docMk/>
          <pc:sldMk cId="3017003685" sldId="266"/>
        </pc:sldMkLst>
        <pc:spChg chg="mod">
          <ac:chgData name="Sang Jin Kim" userId="d69278118bf7dba8" providerId="LiveId" clId="{65211278-12A1-4583-880C-D98003B1F668}" dt="2026-04-09T01:39:59.538" v="57" actId="207"/>
          <ac:spMkLst>
            <pc:docMk/>
            <pc:sldMk cId="3017003685" sldId="266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4-13T15:28:59.976" v="209" actId="207"/>
          <ac:spMkLst>
            <pc:docMk/>
            <pc:sldMk cId="3017003685" sldId="266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13T15:29:17.340" v="210" actId="207"/>
        <pc:sldMkLst>
          <pc:docMk/>
          <pc:sldMk cId="2712374182" sldId="267"/>
        </pc:sldMkLst>
        <pc:spChg chg="mod">
          <ac:chgData name="Sang Jin Kim" userId="d69278118bf7dba8" providerId="LiveId" clId="{65211278-12A1-4583-880C-D98003B1F668}" dt="2026-04-09T01:40:14.519" v="59" actId="207"/>
          <ac:spMkLst>
            <pc:docMk/>
            <pc:sldMk cId="2712374182" sldId="267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4-13T15:29:17.340" v="210" actId="207"/>
          <ac:spMkLst>
            <pc:docMk/>
            <pc:sldMk cId="2712374182" sldId="267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13T15:29:33.414" v="211" actId="207"/>
        <pc:sldMkLst>
          <pc:docMk/>
          <pc:sldMk cId="1866473986" sldId="268"/>
        </pc:sldMkLst>
        <pc:spChg chg="mod">
          <ac:chgData name="Sang Jin Kim" userId="d69278118bf7dba8" providerId="LiveId" clId="{65211278-12A1-4583-880C-D98003B1F668}" dt="2026-04-09T01:40:43.872" v="63" actId="207"/>
          <ac:spMkLst>
            <pc:docMk/>
            <pc:sldMk cId="1866473986" sldId="268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4-13T15:29:33.414" v="211" actId="207"/>
          <ac:spMkLst>
            <pc:docMk/>
            <pc:sldMk cId="1866473986" sldId="268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13T15:30:25.091" v="232" actId="20577"/>
        <pc:sldMkLst>
          <pc:docMk/>
          <pc:sldMk cId="840688745" sldId="269"/>
        </pc:sldMkLst>
        <pc:spChg chg="mod">
          <ac:chgData name="Sang Jin Kim" userId="d69278118bf7dba8" providerId="LiveId" clId="{65211278-12A1-4583-880C-D98003B1F668}" dt="2026-04-09T01:41:04.499" v="66" actId="207"/>
          <ac:spMkLst>
            <pc:docMk/>
            <pc:sldMk cId="840688745" sldId="269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4-13T15:30:25.091" v="232" actId="20577"/>
          <ac:spMkLst>
            <pc:docMk/>
            <pc:sldMk cId="840688745" sldId="269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13T15:30:40.946" v="233" actId="207"/>
        <pc:sldMkLst>
          <pc:docMk/>
          <pc:sldMk cId="1259534833" sldId="270"/>
        </pc:sldMkLst>
        <pc:spChg chg="mod">
          <ac:chgData name="Sang Jin Kim" userId="d69278118bf7dba8" providerId="LiveId" clId="{65211278-12A1-4583-880C-D98003B1F668}" dt="2026-04-13T15:30:40.946" v="233" actId="207"/>
          <ac:spMkLst>
            <pc:docMk/>
            <pc:sldMk cId="1259534833" sldId="270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B3689-9D46-4700-9BD6-63152D0AA3E7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B3F3B-99E1-4A13-91FE-5AA12549AB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5585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B3689-9D46-4700-9BD6-63152D0AA3E7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B3F3B-99E1-4A13-91FE-5AA12549AB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23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B3689-9D46-4700-9BD6-63152D0AA3E7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B3F3B-99E1-4A13-91FE-5AA12549AB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26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B3689-9D46-4700-9BD6-63152D0AA3E7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B3F3B-99E1-4A13-91FE-5AA12549AB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769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B3689-9D46-4700-9BD6-63152D0AA3E7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B3F3B-99E1-4A13-91FE-5AA12549AB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352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B3689-9D46-4700-9BD6-63152D0AA3E7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B3F3B-99E1-4A13-91FE-5AA12549AB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285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B3689-9D46-4700-9BD6-63152D0AA3E7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B3F3B-99E1-4A13-91FE-5AA12549AB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823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B3689-9D46-4700-9BD6-63152D0AA3E7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B3F3B-99E1-4A13-91FE-5AA12549AB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228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B3689-9D46-4700-9BD6-63152D0AA3E7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B3F3B-99E1-4A13-91FE-5AA12549AB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5774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B3689-9D46-4700-9BD6-63152D0AA3E7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B3F3B-99E1-4A13-91FE-5AA12549AB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7065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B3689-9D46-4700-9BD6-63152D0AA3E7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B3F3B-99E1-4A13-91FE-5AA12549AB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001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FB3689-9D46-4700-9BD6-63152D0AA3E7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7B3F3B-99E1-4A13-91FE-5AA12549AB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546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FF0000"/>
                </a:solidFill>
              </a:rPr>
              <a:t>에스라</a:t>
            </a:r>
            <a:r>
              <a:rPr lang="en-US" altLang="ko-KR" dirty="0">
                <a:solidFill>
                  <a:srgbClr val="FF0000"/>
                </a:solidFill>
              </a:rPr>
              <a:t>-</a:t>
            </a:r>
            <a:r>
              <a:rPr lang="ko-KR" altLang="en-US" dirty="0">
                <a:solidFill>
                  <a:srgbClr val="FF0000"/>
                </a:solidFill>
              </a:rPr>
              <a:t>느헤미야</a:t>
            </a:r>
            <a:r>
              <a:rPr lang="en-US" altLang="ko-KR" dirty="0">
                <a:solidFill>
                  <a:srgbClr val="FF0000"/>
                </a:solidFill>
              </a:rPr>
              <a:t>-</a:t>
            </a:r>
            <a:r>
              <a:rPr lang="ko-KR" altLang="en-US" dirty="0">
                <a:solidFill>
                  <a:srgbClr val="002060"/>
                </a:solidFill>
              </a:rPr>
              <a:t>에스더</a:t>
            </a:r>
            <a:r>
              <a:rPr lang="ko-KR" altLang="en-US" dirty="0">
                <a:solidFill>
                  <a:srgbClr val="FF0000"/>
                </a:solidFill>
              </a:rPr>
              <a:t> 신학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</a:rPr>
              <a:t>포로 생활</a:t>
            </a:r>
            <a:r>
              <a:rPr lang="en-US" altLang="ko-KR" dirty="0">
                <a:solidFill>
                  <a:srgbClr val="002060"/>
                </a:solidFill>
              </a:rPr>
              <a:t>/</a:t>
            </a:r>
            <a:r>
              <a:rPr lang="ko-KR" altLang="en-US" dirty="0">
                <a:solidFill>
                  <a:srgbClr val="002060"/>
                </a:solidFill>
              </a:rPr>
              <a:t>포로 귀환의 공동체</a:t>
            </a:r>
            <a:endParaRPr lang="en-US" altLang="ko-KR" dirty="0">
              <a:solidFill>
                <a:srgbClr val="002060"/>
              </a:solidFill>
            </a:endParaRPr>
          </a:p>
          <a:p>
            <a:r>
              <a:rPr lang="ko-KR" altLang="en-US" dirty="0">
                <a:solidFill>
                  <a:srgbClr val="FF0000"/>
                </a:solidFill>
              </a:rPr>
              <a:t>하나님의 통치</a:t>
            </a:r>
            <a:r>
              <a:rPr lang="en-US" altLang="ko-KR" dirty="0">
                <a:solidFill>
                  <a:srgbClr val="00B0F0"/>
                </a:solidFill>
              </a:rPr>
              <a:t>: </a:t>
            </a:r>
            <a:r>
              <a:rPr lang="ko-KR" altLang="en-US" dirty="0">
                <a:solidFill>
                  <a:srgbClr val="00B0F0"/>
                </a:solidFill>
              </a:rPr>
              <a:t>포로 중의 하나님 보호</a:t>
            </a:r>
            <a:endParaRPr lang="en-US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5455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B0F0"/>
                </a:solidFill>
                <a:latin typeface="+mn-ea"/>
                <a:ea typeface="+mn-ea"/>
              </a:rPr>
              <a:t>에스라</a:t>
            </a:r>
            <a:r>
              <a:rPr lang="en-US" altLang="ko-KR" dirty="0">
                <a:solidFill>
                  <a:srgbClr val="00B0F0"/>
                </a:solidFill>
                <a:latin typeface="+mn-ea"/>
                <a:ea typeface="+mn-ea"/>
              </a:rPr>
              <a:t>-</a:t>
            </a:r>
            <a:r>
              <a:rPr lang="ko-KR" altLang="en-US" dirty="0">
                <a:solidFill>
                  <a:srgbClr val="00B0F0"/>
                </a:solidFill>
                <a:latin typeface="+mn-ea"/>
                <a:ea typeface="+mn-ea"/>
              </a:rPr>
              <a:t>느헤미야 신학</a:t>
            </a:r>
            <a:endParaRPr lang="en-US" dirty="0">
              <a:solidFill>
                <a:srgbClr val="00B0F0"/>
              </a:solidFill>
              <a:latin typeface="+mn-ea"/>
              <a:ea typeface="+mn-e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한 권의 책</a:t>
            </a:r>
            <a:r>
              <a:rPr lang="en-US" altLang="ko-KR" dirty="0"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에스라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-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느헤미야는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원래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한 권이었을 것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이라고 생각한다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신학도 하나</a:t>
            </a:r>
            <a:endParaRPr lang="en-US" altLang="ko-KR" dirty="0">
              <a:solidFill>
                <a:srgbClr val="FF000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에스라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1:1-3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과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역대하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36:22-23</a:t>
            </a:r>
          </a:p>
          <a:p>
            <a:pPr lvl="1"/>
            <a:r>
              <a:rPr lang="ko-KR" altLang="en-US" dirty="0">
                <a:solidFill>
                  <a:srgbClr val="00B0F0"/>
                </a:solidFill>
                <a:latin typeface="+mn-ea"/>
              </a:rPr>
              <a:t>에스라 귀환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(458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년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)</a:t>
            </a:r>
          </a:p>
          <a:p>
            <a:pPr lvl="1"/>
            <a:r>
              <a:rPr lang="ko-KR" altLang="en-US" dirty="0">
                <a:solidFill>
                  <a:srgbClr val="00B0F0"/>
                </a:solidFill>
                <a:latin typeface="+mn-ea"/>
              </a:rPr>
              <a:t>느헤미야 귀환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(444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년</a:t>
            </a:r>
            <a:r>
              <a:rPr lang="en-US" altLang="ko-KR" dirty="0">
                <a:latin typeface="+mn-ea"/>
              </a:rPr>
              <a:t>)</a:t>
            </a:r>
            <a:endParaRPr lang="en-US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48560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</a:rPr>
              <a:t>하나님 인격과 사역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70C0"/>
                </a:solidFill>
                <a:latin typeface="+mn-ea"/>
              </a:rPr>
              <a:t>메소포타미아의 다신교와 유일신 신앙</a:t>
            </a:r>
            <a:r>
              <a:rPr lang="en-US" altLang="ko-KR" dirty="0">
                <a:latin typeface="+mn-ea"/>
              </a:rPr>
              <a:t>(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스 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	1:1-4;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느 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9:6); “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오직 주는 여호와시라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”</a:t>
            </a: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조로아스터교의 이원론적 배경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: “</a:t>
            </a:r>
            <a:r>
              <a:rPr lang="ko-KR" altLang="en-US" dirty="0">
                <a:solidFill>
                  <a:srgbClr val="00B050"/>
                </a:solidFill>
                <a:latin typeface="+mn-ea"/>
              </a:rPr>
              <a:t>하늘의 하나님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”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이 포로 후기 신학 용어의 전형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스 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	6:9-10); </a:t>
            </a:r>
          </a:p>
          <a:p>
            <a:r>
              <a:rPr lang="ko-KR" altLang="en-US" dirty="0">
                <a:solidFill>
                  <a:srgbClr val="0070C0"/>
                </a:solidFill>
                <a:latin typeface="+mn-ea"/>
              </a:rPr>
              <a:t>포로귀환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하나님의 보편성 확인</a:t>
            </a:r>
            <a:endParaRPr lang="en-US" altLang="ko-KR" dirty="0">
              <a:solidFill>
                <a:srgbClr val="FF000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하나님 능력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모든 삶의 주관자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; </a:t>
            </a:r>
          </a:p>
          <a:p>
            <a:r>
              <a:rPr lang="ko-KR" altLang="en-US" dirty="0">
                <a:solidFill>
                  <a:srgbClr val="0070C0"/>
                </a:solidFill>
                <a:latin typeface="+mn-ea"/>
              </a:rPr>
              <a:t>하나님 은혜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(</a:t>
            </a:r>
            <a:r>
              <a:rPr lang="ko-KR" altLang="en-US" i="1" dirty="0">
                <a:solidFill>
                  <a:srgbClr val="002060"/>
                </a:solidFill>
                <a:latin typeface="+mn-ea"/>
              </a:rPr>
              <a:t>헤세드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):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언약적 신실함</a:t>
            </a:r>
            <a:endParaRPr lang="en-US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06858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</a:rPr>
              <a:t>하나님 인격과 사역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 사역과 행동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pPr lvl="1"/>
            <a:r>
              <a:rPr lang="ko-KR" altLang="en-US" dirty="0">
                <a:solidFill>
                  <a:srgbClr val="0070C0"/>
                </a:solidFill>
                <a:latin typeface="+mn-ea"/>
              </a:rPr>
              <a:t>신정 공동체의 회복</a:t>
            </a:r>
            <a:endParaRPr lang="en-US" altLang="ko-KR" dirty="0">
              <a:solidFill>
                <a:srgbClr val="0070C0"/>
              </a:solidFill>
              <a:latin typeface="+mn-ea"/>
            </a:endParaRPr>
          </a:p>
          <a:p>
            <a:pPr lvl="1"/>
            <a:r>
              <a:rPr lang="ko-KR" altLang="en-US" dirty="0">
                <a:solidFill>
                  <a:srgbClr val="FF0000"/>
                </a:solidFill>
                <a:latin typeface="+mn-ea"/>
              </a:rPr>
              <a:t>창조의 주제는 잘 논의되지 않았다</a:t>
            </a:r>
            <a:r>
              <a:rPr lang="en-US" altLang="ko-KR" dirty="0">
                <a:solidFill>
                  <a:srgbClr val="0070C0"/>
                </a:solidFill>
                <a:latin typeface="+mn-ea"/>
              </a:rPr>
              <a:t>. </a:t>
            </a:r>
          </a:p>
          <a:p>
            <a:pPr lvl="1"/>
            <a:r>
              <a:rPr lang="ko-KR" altLang="en-US" dirty="0">
                <a:solidFill>
                  <a:srgbClr val="0070C0"/>
                </a:solidFill>
                <a:latin typeface="+mn-ea"/>
              </a:rPr>
              <a:t>심판자 하나님</a:t>
            </a:r>
            <a:r>
              <a:rPr lang="en-US" altLang="ko-KR" dirty="0">
                <a:solidFill>
                  <a:srgbClr val="0070C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포로 생활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3328248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</a:rPr>
              <a:t>하나님 백성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70C0"/>
                </a:solidFill>
                <a:latin typeface="+mn-ea"/>
              </a:rPr>
              <a:t>여호야긴 왕의 사건</a:t>
            </a:r>
            <a:r>
              <a:rPr lang="en-US" altLang="ko-KR" dirty="0">
                <a:latin typeface="+mn-ea"/>
              </a:rPr>
              <a:t>(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562 BC):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과거 다윗 계보와 미래 회복될 계보 사이의 연결점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pPr marL="457200" lvl="1" indent="0">
              <a:buNone/>
            </a:pPr>
            <a:r>
              <a:rPr lang="ko-KR" altLang="en-US" dirty="0">
                <a:solidFill>
                  <a:srgbClr val="FF0000"/>
                </a:solidFill>
                <a:latin typeface="+mn-ea"/>
              </a:rPr>
              <a:t>스알디엘</a:t>
            </a:r>
            <a:endParaRPr lang="en-US" altLang="ko-KR" dirty="0">
              <a:solidFill>
                <a:srgbClr val="FF0000"/>
              </a:solidFill>
              <a:latin typeface="+mn-ea"/>
            </a:endParaRPr>
          </a:p>
          <a:p>
            <a:pPr marL="457200" lvl="1" indent="0">
              <a:buNone/>
            </a:pPr>
            <a:r>
              <a:rPr lang="ko-KR" altLang="en-US" dirty="0">
                <a:solidFill>
                  <a:srgbClr val="FF0000"/>
                </a:solidFill>
                <a:latin typeface="+mn-ea"/>
              </a:rPr>
              <a:t>스룹바벨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대상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3:17-19):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여호야긴의 조카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2732694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</a:rPr>
              <a:t>하나님 백성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b="1" dirty="0">
                <a:solidFill>
                  <a:srgbClr val="002060"/>
                </a:solidFill>
                <a:latin typeface="+mn-ea"/>
              </a:rPr>
              <a:t>공동체의 회복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계보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스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2:1-70; 8:1-14): (1) 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지파를 확인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귀환의 정당성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; (2) 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아브라함의 약속의 계보가 존속됨 확인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남은 자에 대하 신학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오직 하나님만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섬기는 자들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배타성과 거룩한 백성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통혼 금지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r>
              <a:rPr lang="ko-KR" altLang="en-US" b="1" dirty="0">
                <a:solidFill>
                  <a:srgbClr val="002060"/>
                </a:solidFill>
                <a:latin typeface="+mn-ea"/>
              </a:rPr>
              <a:t>예배회복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거룩한 장소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,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사람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,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시간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,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행위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; 	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예배가 없는 공동체는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결코 효과적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기능을 할 수 없다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484587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</a:rPr>
              <a:t>하나님 백성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b="1" dirty="0">
                <a:solidFill>
                  <a:srgbClr val="002060"/>
                </a:solidFill>
                <a:latin typeface="+mn-ea"/>
              </a:rPr>
              <a:t>예배회복</a:t>
            </a:r>
            <a:r>
              <a:rPr lang="en-US" altLang="ko-KR" b="1" dirty="0">
                <a:solidFill>
                  <a:srgbClr val="002060"/>
                </a:solidFill>
                <a:latin typeface="+mn-ea"/>
              </a:rPr>
              <a:t>: </a:t>
            </a:r>
          </a:p>
          <a:p>
            <a:pPr lvl="1"/>
            <a:r>
              <a:rPr lang="ko-KR" altLang="en-US" dirty="0">
                <a:solidFill>
                  <a:srgbClr val="FF0000"/>
                </a:solidFill>
                <a:latin typeface="+mn-ea"/>
              </a:rPr>
              <a:t>초막절 회복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시내 광야에서 보호하셨던 은혜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기념 절기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; 70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년간 포로기를 마친 다음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기쁨으로 이 절기를 지킴</a:t>
            </a:r>
            <a:endParaRPr lang="en-US" altLang="ko-KR" dirty="0">
              <a:solidFill>
                <a:srgbClr val="00B0F0"/>
              </a:solidFill>
              <a:latin typeface="+mn-ea"/>
            </a:endParaRPr>
          </a:p>
          <a:p>
            <a:pPr lvl="1"/>
            <a:r>
              <a:rPr lang="ko-KR" altLang="en-US" dirty="0">
                <a:solidFill>
                  <a:srgbClr val="FF0000"/>
                </a:solidFill>
                <a:latin typeface="+mn-ea"/>
              </a:rPr>
              <a:t>성전 재건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(515 BC)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완공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pPr lvl="1"/>
            <a:r>
              <a:rPr lang="ko-KR" altLang="en-US" dirty="0">
                <a:solidFill>
                  <a:srgbClr val="002060"/>
                </a:solidFill>
                <a:latin typeface="+mn-ea"/>
              </a:rPr>
              <a:t>신년제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느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8:2):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말씀 사경회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영적부흥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pPr marL="457200" lvl="1" indent="0">
              <a:buNone/>
            </a:pPr>
            <a:endParaRPr lang="en-US" dirty="0">
              <a:solidFill>
                <a:srgbClr val="002060"/>
              </a:solidFill>
              <a:latin typeface="+mn-ea"/>
            </a:endParaRPr>
          </a:p>
          <a:p>
            <a:pPr marL="457200" lvl="1" indent="0">
              <a:buNone/>
            </a:pPr>
            <a:r>
              <a:rPr lang="ko-KR" altLang="en-US" dirty="0">
                <a:solidFill>
                  <a:srgbClr val="FF0000"/>
                </a:solidFill>
                <a:latin typeface="+mn-ea"/>
              </a:rPr>
              <a:t>나라에 대한 대적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b="1" dirty="0">
                <a:solidFill>
                  <a:srgbClr val="002060"/>
                </a:solidFill>
                <a:latin typeface="+mn-ea"/>
              </a:rPr>
              <a:t>예루살렘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에 대한 공격은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반신정적 정서를 대변한다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*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예루살렘은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 나라의 축소판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896127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</a:rPr>
              <a:t>하나님 백성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언약의 역사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</a:t>
            </a:r>
          </a:p>
          <a:p>
            <a:pPr lvl="1"/>
            <a:r>
              <a:rPr lang="ko-KR" altLang="en-US" dirty="0">
                <a:solidFill>
                  <a:srgbClr val="002060"/>
                </a:solidFill>
                <a:latin typeface="+mn-ea"/>
              </a:rPr>
              <a:t>포로 귀환 후 장차 올 영광스런 미래를 기대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pPr lvl="1"/>
            <a:r>
              <a:rPr lang="ko-KR" altLang="en-US" dirty="0">
                <a:solidFill>
                  <a:srgbClr val="FF0000"/>
                </a:solidFill>
                <a:latin typeface="+mn-ea"/>
              </a:rPr>
              <a:t>회개와 언약갱신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하나님의 특별히 구별된 제사장 나라로서 특권을 누릴 수 있음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느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9:5-35)</a:t>
            </a:r>
          </a:p>
          <a:p>
            <a:pPr lvl="1"/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하나님의 선하심과 백성들의 범죄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느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(:16-21, 26-29)</a:t>
            </a:r>
          </a:p>
          <a:p>
            <a:pPr marL="457200" lvl="1" indent="0">
              <a:buNone/>
            </a:pPr>
            <a:r>
              <a:rPr lang="ko-KR" altLang="en-US" dirty="0">
                <a:solidFill>
                  <a:srgbClr val="FF0000"/>
                </a:solidFill>
                <a:latin typeface="+mn-ea"/>
              </a:rPr>
              <a:t>종 된 백성으로서 유다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“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우리는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천지의 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하나님의 종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”(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스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5:11).  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9823412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</a:rPr>
              <a:t>하나님 백성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8229600" cy="4525963"/>
          </a:xfrm>
        </p:spPr>
        <p:txBody>
          <a:bodyPr>
            <a:normAutofit fontScale="92500"/>
          </a:bodyPr>
          <a:lstStyle/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언약에 대한 위반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</a:p>
          <a:p>
            <a:pPr lvl="1"/>
            <a:r>
              <a:rPr lang="ko-KR" altLang="en-US" dirty="0">
                <a:solidFill>
                  <a:srgbClr val="002060"/>
                </a:solidFill>
                <a:latin typeface="+mn-ea"/>
              </a:rPr>
              <a:t>언약에 대한 백성들의 불순종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잡혼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스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9:6-7)</a:t>
            </a:r>
          </a:p>
          <a:p>
            <a:pPr lvl="1"/>
            <a:r>
              <a:rPr lang="ko-KR" altLang="en-US" dirty="0">
                <a:solidFill>
                  <a:srgbClr val="00B050"/>
                </a:solidFill>
                <a:latin typeface="+mn-ea"/>
              </a:rPr>
              <a:t>공동체의 성결을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회복하라</a:t>
            </a:r>
            <a:endParaRPr lang="en-US" altLang="ko-KR" dirty="0">
              <a:solidFill>
                <a:srgbClr val="FF0000"/>
              </a:solidFill>
              <a:latin typeface="+mn-ea"/>
            </a:endParaRPr>
          </a:p>
          <a:p>
            <a:pPr lvl="1"/>
            <a:r>
              <a:rPr lang="ko-KR" altLang="en-US" dirty="0">
                <a:solidFill>
                  <a:srgbClr val="002060"/>
                </a:solidFill>
                <a:latin typeface="+mn-ea"/>
              </a:rPr>
              <a:t>안식일 준수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느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13:15-18):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시내산 언약의 상징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pPr marL="457200" lvl="1" indent="0">
              <a:buNone/>
            </a:pPr>
            <a:endParaRPr lang="en-US" dirty="0">
              <a:solidFill>
                <a:srgbClr val="002060"/>
              </a:solidFill>
              <a:latin typeface="+mn-ea"/>
            </a:endParaRPr>
          </a:p>
          <a:p>
            <a:pPr marL="457200" lvl="1" indent="0">
              <a:buNone/>
            </a:pPr>
            <a:r>
              <a:rPr lang="ko-KR" altLang="en-US" dirty="0">
                <a:solidFill>
                  <a:srgbClr val="FF0000"/>
                </a:solidFill>
                <a:latin typeface="+mn-ea"/>
              </a:rPr>
              <a:t>언약의 갱신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죄를 회개하고 하나님의 뜻에 다시 순종을 결의함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스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10:11-17);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초막절을 지키며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에스라가 </a:t>
            </a:r>
            <a:r>
              <a:rPr lang="ko-KR" altLang="en-US" dirty="0">
                <a:solidFill>
                  <a:srgbClr val="00B050"/>
                </a:solidFill>
                <a:latin typeface="+mn-ea"/>
              </a:rPr>
              <a:t>율법책을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 읽는 것으로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시작한다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느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8:2)</a:t>
            </a:r>
          </a:p>
          <a:p>
            <a:pPr marL="457200" lvl="1" indent="0">
              <a:buNone/>
            </a:pPr>
            <a:r>
              <a:rPr lang="ko-KR" altLang="en-US" dirty="0">
                <a:solidFill>
                  <a:srgbClr val="002060"/>
                </a:solidFill>
                <a:latin typeface="+mn-ea"/>
              </a:rPr>
              <a:t>포로귀환 후 여호와 백성으로 </a:t>
            </a:r>
            <a:r>
              <a:rPr lang="ko-KR" altLang="en-US" dirty="0">
                <a:solidFill>
                  <a:srgbClr val="00B050"/>
                </a:solidFill>
                <a:latin typeface="+mn-ea"/>
              </a:rPr>
              <a:t>다시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 서원함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691742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</a:rPr>
              <a:t>하나님 백성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에스라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-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느헤미야</a:t>
            </a:r>
            <a:endParaRPr lang="en-US" altLang="ko-KR" dirty="0">
              <a:solidFill>
                <a:srgbClr val="FF0000"/>
              </a:solidFill>
              <a:latin typeface="+mn-ea"/>
            </a:endParaRPr>
          </a:p>
          <a:p>
            <a:pPr lvl="1"/>
            <a:r>
              <a:rPr lang="ko-KR" altLang="en-US" dirty="0">
                <a:solidFill>
                  <a:srgbClr val="FF0000"/>
                </a:solidFill>
                <a:latin typeface="+mn-ea"/>
              </a:rPr>
              <a:t>백성들에게는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 격려의 말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,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즉 하나님에 대한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소망의 말이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필요했다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;</a:t>
            </a:r>
          </a:p>
          <a:p>
            <a:pPr lvl="1"/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pPr lvl="1"/>
            <a:r>
              <a:rPr lang="ko-KR" altLang="en-US" dirty="0">
                <a:solidFill>
                  <a:srgbClr val="FF0000"/>
                </a:solidFill>
                <a:latin typeface="+mn-ea"/>
              </a:rPr>
              <a:t>공동체의 의지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언약적 기초를 재정립하고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제사장 나라와 거룩한 백성이 되라는 명령을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진지하게 다시 받아들임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3405929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</a:rPr>
              <a:t>에스더 신학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역사적 사건을 통해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하나님의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실제적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 개입하심을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 보여주는 신학이다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70036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</a:rPr>
              <a:t>에스더 신학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하나님의 인격과 사역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 주권과 그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백성과 거룩함과 배타성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endParaRPr lang="en-US" dirty="0">
              <a:solidFill>
                <a:srgbClr val="00206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00B0F0"/>
                </a:solidFill>
                <a:latin typeface="+mn-ea"/>
              </a:rPr>
              <a:t>반전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 모티프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초자연적 보호장벽</a:t>
            </a:r>
            <a:endParaRPr lang="en-US" dirty="0">
              <a:solidFill>
                <a:srgbClr val="FF0000"/>
              </a:solidFill>
              <a:latin typeface="+mn-ea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23741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</a:rPr>
              <a:t>에스더 신학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하나님 나라</a:t>
            </a:r>
            <a:endParaRPr lang="en-US" altLang="ko-KR" dirty="0">
              <a:solidFill>
                <a:srgbClr val="FF0000"/>
              </a:solidFill>
              <a:latin typeface="+mn-ea"/>
            </a:endParaRPr>
          </a:p>
          <a:p>
            <a:pPr lvl="1"/>
            <a:r>
              <a:rPr lang="ko-KR" altLang="en-US" dirty="0">
                <a:solidFill>
                  <a:srgbClr val="002060"/>
                </a:solidFill>
                <a:latin typeface="+mn-ea"/>
              </a:rPr>
              <a:t>유다 포로민은 언약적 소망에 대한 절망감이 깊었다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</a:p>
          <a:p>
            <a:pPr lvl="1"/>
            <a:r>
              <a:rPr lang="ko-KR" altLang="en-US" dirty="0">
                <a:solidFill>
                  <a:srgbClr val="FF0000"/>
                </a:solidFill>
                <a:latin typeface="+mn-ea"/>
              </a:rPr>
              <a:t>유다인의 배타성</a:t>
            </a:r>
            <a:endParaRPr lang="en-US" altLang="ko-KR" dirty="0">
              <a:solidFill>
                <a:srgbClr val="FF0000"/>
              </a:solidFill>
              <a:latin typeface="+mn-ea"/>
            </a:endParaRPr>
          </a:p>
          <a:p>
            <a:pPr lvl="1"/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하나님의 확실한 손길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pPr lvl="1"/>
            <a:r>
              <a:rPr lang="ko-KR" altLang="en-US" dirty="0">
                <a:solidFill>
                  <a:srgbClr val="002060"/>
                </a:solidFill>
                <a:latin typeface="+mn-ea"/>
              </a:rPr>
              <a:t>모르드게의 승진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pPr lvl="1"/>
            <a:r>
              <a:rPr lang="ko-KR" altLang="en-US" dirty="0">
                <a:solidFill>
                  <a:srgbClr val="00B0F0"/>
                </a:solidFill>
                <a:latin typeface="+mn-ea"/>
              </a:rPr>
              <a:t>사람을 통해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하나님 나라의 프로그램을 진행시키시는 분은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 오직 하나님 한 분 뿐이시다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664739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</a:rPr>
              <a:t>하나님 언약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언약의 중요성</a:t>
            </a:r>
            <a:endParaRPr lang="en-US" altLang="ko-KR" dirty="0">
              <a:solidFill>
                <a:srgbClr val="FF000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에스더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: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유다의 회복이 아니라 </a:t>
            </a:r>
            <a:r>
              <a:rPr lang="ko-KR" altLang="en-US" dirty="0">
                <a:solidFill>
                  <a:srgbClr val="00B050"/>
                </a:solidFill>
                <a:latin typeface="+mn-ea"/>
              </a:rPr>
              <a:t>디아스포라 </a:t>
            </a:r>
            <a:r>
              <a:rPr lang="en-US" altLang="ko-KR" dirty="0">
                <a:solidFill>
                  <a:srgbClr val="00B05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B050"/>
                </a:solidFill>
                <a:latin typeface="+mn-ea"/>
              </a:rPr>
              <a:t>공동체에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초점이 맞추어져 있다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	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언약을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 직접적으로 언급하지 않는다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언약백성의 중요한 특징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구별된 민족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에스더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8:17):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 나라의 모델로서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삶의 순결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70C0"/>
                </a:solidFill>
                <a:latin typeface="+mn-ea"/>
              </a:rPr>
              <a:t>도덕</a:t>
            </a:r>
            <a:r>
              <a:rPr lang="en-US" altLang="ko-KR" dirty="0">
                <a:solidFill>
                  <a:srgbClr val="0070C0"/>
                </a:solidFill>
                <a:latin typeface="+mn-ea"/>
              </a:rPr>
              <a:t>/</a:t>
            </a:r>
            <a:r>
              <a:rPr lang="ko-KR" altLang="en-US" dirty="0">
                <a:solidFill>
                  <a:srgbClr val="0070C0"/>
                </a:solidFill>
                <a:latin typeface="+mn-ea"/>
              </a:rPr>
              <a:t>윤리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)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을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보여주고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구속적 은혜로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초청함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406887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FF0000"/>
                </a:solidFill>
              </a:rPr>
              <a:t>에스더서 결론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역사 무대에서 </a:t>
            </a:r>
            <a:r>
              <a:rPr lang="ko-KR" altLang="en-US" dirty="0">
                <a:solidFill>
                  <a:srgbClr val="0070C0"/>
                </a:solidFill>
                <a:latin typeface="+mn-ea"/>
              </a:rPr>
              <a:t>이름 없이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역사하시는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에스더 신학</a:t>
            </a:r>
            <a:r>
              <a:rPr lang="en-US" altLang="ko-KR" dirty="0"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하나님의 목적은 결코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취소되지 않는다는 </a:t>
            </a:r>
            <a:r>
              <a:rPr lang="ko-KR" altLang="en-US" dirty="0">
                <a:solidFill>
                  <a:srgbClr val="0070C0"/>
                </a:solidFill>
                <a:latin typeface="+mn-ea"/>
              </a:rPr>
              <a:t>위대한 신학적 </a:t>
            </a:r>
            <a:r>
              <a:rPr lang="en-US" altLang="ko-KR" dirty="0">
                <a:solidFill>
                  <a:srgbClr val="0070C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70C0"/>
                </a:solidFill>
                <a:latin typeface="+mn-ea"/>
              </a:rPr>
              <a:t>진리를 보여준다</a:t>
            </a:r>
            <a:r>
              <a:rPr lang="en-US" altLang="ko-KR" dirty="0">
                <a:solidFill>
                  <a:srgbClr val="0070C0"/>
                </a:solidFill>
                <a:latin typeface="+mn-ea"/>
              </a:rPr>
              <a:t>.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그분은</a:t>
            </a:r>
            <a:r>
              <a:rPr lang="ko-KR" altLang="en-US" dirty="0">
                <a:solidFill>
                  <a:srgbClr val="0070C0"/>
                </a:solidFill>
                <a:latin typeface="+mn-ea"/>
              </a:rPr>
              <a:t> 영원한 </a:t>
            </a:r>
            <a:r>
              <a:rPr lang="en-US" altLang="ko-KR" dirty="0">
                <a:solidFill>
                  <a:srgbClr val="0070C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70C0"/>
                </a:solidFill>
                <a:latin typeface="+mn-ea"/>
              </a:rPr>
              <a:t>선민과의 언약에 대해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끝까지 신실하실 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것이기</a:t>
            </a:r>
            <a:r>
              <a:rPr lang="ko-KR" altLang="en-US" dirty="0">
                <a:solidFill>
                  <a:srgbClr val="0070C0"/>
                </a:solidFill>
                <a:latin typeface="+mn-ea"/>
              </a:rPr>
              <a:t> 때문이다</a:t>
            </a:r>
            <a:r>
              <a:rPr lang="en-US" altLang="ko-KR" dirty="0">
                <a:solidFill>
                  <a:srgbClr val="0070C0"/>
                </a:solidFill>
                <a:latin typeface="+mn-ea"/>
              </a:rPr>
              <a:t>. </a:t>
            </a:r>
            <a:endParaRPr lang="en-US" dirty="0">
              <a:solidFill>
                <a:srgbClr val="0070C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2595348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339</TotalTime>
  <Words>579</Words>
  <Application>Microsoft Office PowerPoint</Application>
  <PresentationFormat>On-screen Show (4:3)</PresentationFormat>
  <Paragraphs>75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에스라-느헤미야-에스더 신학</vt:lpstr>
      <vt:lpstr>에스라-느헤미야 신학</vt:lpstr>
      <vt:lpstr>하나님 인격과 사역</vt:lpstr>
      <vt:lpstr>하나님 인격과 사역</vt:lpstr>
      <vt:lpstr>하나님 백성</vt:lpstr>
      <vt:lpstr>하나님 백성</vt:lpstr>
      <vt:lpstr>하나님 백성</vt:lpstr>
      <vt:lpstr>하나님 백성</vt:lpstr>
      <vt:lpstr>하나님 백성</vt:lpstr>
      <vt:lpstr>하나님 백성</vt:lpstr>
      <vt:lpstr>에스더 신학</vt:lpstr>
      <vt:lpstr>에스더 신학</vt:lpstr>
      <vt:lpstr>에스더 신학</vt:lpstr>
      <vt:lpstr>하나님 언약</vt:lpstr>
      <vt:lpstr>에스더서 결론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에스라-느헤미야-에스더 신학</dc:title>
  <dc:creator>Sang Jin Kim</dc:creator>
  <cp:lastModifiedBy>Sang Jin Kim</cp:lastModifiedBy>
  <cp:revision>13</cp:revision>
  <dcterms:created xsi:type="dcterms:W3CDTF">2014-11-08T23:05:22Z</dcterms:created>
  <dcterms:modified xsi:type="dcterms:W3CDTF">2026-04-28T12:35:08Z</dcterms:modified>
</cp:coreProperties>
</file>