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1"/>
  </p:sldMasterIdLst>
  <p:sldIdLst>
    <p:sldId id="256" r:id="rId2"/>
    <p:sldId id="257" r:id="rId3"/>
    <p:sldId id="290" r:id="rId4"/>
    <p:sldId id="291" r:id="rId5"/>
    <p:sldId id="259" r:id="rId6"/>
    <p:sldId id="258" r:id="rId7"/>
    <p:sldId id="260" r:id="rId8"/>
    <p:sldId id="261" r:id="rId9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7974" autoAdjust="0"/>
    <p:restoredTop sz="94660"/>
  </p:normalViewPr>
  <p:slideViewPr>
    <p:cSldViewPr snapToGrid="0">
      <p:cViewPr varScale="1">
        <p:scale>
          <a:sx n="92" d="100"/>
          <a:sy n="92" d="100"/>
        </p:scale>
        <p:origin x="114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DA381740-063A-41A4-836D-85D14980EEF0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Autofit/>
          </a:bodyPr>
          <a:lstStyle>
            <a:lvl1pPr algn="l">
              <a:defRPr sz="9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CD474-E5E1-4D01-97F6-0C9FC0933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3/13/2024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6BBC7-EB9B-4B36-88E9-DBF65D27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786C7-DD8D-492F-9A9A-A7B3EBE2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742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4917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218C0-6540-400C-BB51-353D5FD5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1CD69-43B3-4FF7-AA41-30C36C957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F300D-5CBE-47E9-A193-E23C8314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7DF3F-C51A-4DB1-9FCE-E3E0D8E9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69CF4-FAAB-44EF-A2A5-8352B4AA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417A8947-4521-4FE1-8E44-27363435CE1B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5559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9384"/>
            <a:ext cx="5181600" cy="42519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descr="Tag=AccentColor&#10;Flavor=Light&#10;Target=FillAndLine">
            <a:extLst>
              <a:ext uri="{FF2B5EF4-FFF2-40B4-BE49-F238E27FC236}">
                <a16:creationId xmlns:a16="http://schemas.microsoft.com/office/drawing/2014/main" id="{2FAAC677-2D37-4F63-9C4B-711A2988EE0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316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3852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26080"/>
            <a:ext cx="5157787" cy="32644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852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26080"/>
            <a:ext cx="5183188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 descr="Tag=AccentColor&#10;Flavor=Light&#10;Target=FillAndLine">
            <a:extLst>
              <a:ext uri="{FF2B5EF4-FFF2-40B4-BE49-F238E27FC236}">
                <a16:creationId xmlns:a16="http://schemas.microsoft.com/office/drawing/2014/main" id="{F634C457-AEBF-47D7-9200-BAD05D138B1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695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9AC0-40CD-4451-BF00-5E2FC7B7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704" y="1728216"/>
            <a:ext cx="7781544" cy="3392424"/>
          </a:xfrm>
        </p:spPr>
        <p:txBody>
          <a:bodyPr>
            <a:normAutofit/>
          </a:bodyPr>
          <a:lstStyle>
            <a:lvl1pPr algn="ctr">
              <a:defRPr sz="7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D9A32-9C83-452B-BC69-CC6E95D3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87B83E-E23E-42DE-876D-F55908A9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C03A8-D428-4010-B413-13B1E992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6" descr="Tag=AccentColor&#10;Flavor=Light&#10;Target=FillAndLine">
            <a:extLst>
              <a:ext uri="{FF2B5EF4-FFF2-40B4-BE49-F238E27FC236}">
                <a16:creationId xmlns:a16="http://schemas.microsoft.com/office/drawing/2014/main" id="{17F03060-85EC-4182-8C18-C6EE0D373E4B}"/>
              </a:ext>
            </a:extLst>
          </p:cNvPr>
          <p:cNvSpPr/>
          <p:nvPr/>
        </p:nvSpPr>
        <p:spPr>
          <a:xfrm>
            <a:off x="3974206" y="5126892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9032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142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548640"/>
            <a:ext cx="6053328" cy="5431536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2237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2797492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71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03520" y="548640"/>
            <a:ext cx="6053328" cy="543153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2798064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479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CF8D-FF51-4FD8-B968-A2C850734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61A953-02EA-491B-A215-AF8420D74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84D1E-BC98-44E4-8D2C-89CCDC29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019EB-9C2B-4833-B72A-147694159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6E764-5688-45F5-94ED-A7357D2F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508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0E3CB6-3025-40BF-A04B-A7B0CB4C0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D5CB3-8B24-48C7-89D3-8DCAD36A4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BC931-E2BF-4C1D-91AA-89F82F82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8A135-AEE9-4483-957E-3D143318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EFD4-A052-46B3-B2AE-F3091D8A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310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3/13/2024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390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2" r:id="rId6"/>
    <p:sldLayoutId id="2147483728" r:id="rId7"/>
    <p:sldLayoutId id="2147483729" r:id="rId8"/>
    <p:sldLayoutId id="2147483730" r:id="rId9"/>
    <p:sldLayoutId id="2147483731" r:id="rId10"/>
    <p:sldLayoutId id="2147483733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w Angle View Of Clouds In Sky">
            <a:extLst>
              <a:ext uri="{FF2B5EF4-FFF2-40B4-BE49-F238E27FC236}">
                <a16:creationId xmlns:a16="http://schemas.microsoft.com/office/drawing/2014/main" id="{797DE200-F624-F987-D673-62149D873F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597" b="10134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0000">
                <a:schemeClr val="tx1">
                  <a:alpha val="35000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BFC4BB-0D04-07AA-938B-75AECFAFD0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6" y="1322616"/>
            <a:ext cx="10905059" cy="265120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ko-KR" alt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에베소서 개관 </a:t>
            </a:r>
            <a:r>
              <a:rPr lang="en-US" altLang="ko-KR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(Overview of Ephesians)</a:t>
            </a:r>
            <a:endParaRPr lang="ko-KR" altLang="en-US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ilgok Kim Yeongbun" panose="020B0503020000020004" pitchFamily="18" charset="-127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21D2B7-DA89-B146-1987-1459E6423F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66" y="4133135"/>
            <a:ext cx="10902016" cy="100876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ko-KR" altLang="en-US" sz="3600" dirty="0">
                <a:solidFill>
                  <a:schemeClr val="bg1"/>
                </a:solidFill>
                <a:latin typeface="Cavolini" panose="03000502040302020204" pitchFamily="66" charset="0"/>
                <a:ea typeface="Nanum Pen" pitchFamily="2" charset="-127"/>
                <a:cs typeface="Cavolini" panose="03000502040302020204" pitchFamily="66" charset="0"/>
              </a:rPr>
              <a:t>제 </a:t>
            </a:r>
            <a:r>
              <a:rPr lang="en-US" altLang="ko-KR" sz="3600" dirty="0">
                <a:solidFill>
                  <a:schemeClr val="bg1"/>
                </a:solidFill>
                <a:latin typeface="Cavolini" panose="03000502040302020204" pitchFamily="66" charset="0"/>
                <a:ea typeface="Nanum Pen" pitchFamily="2" charset="-127"/>
                <a:cs typeface="Cavolini" panose="03000502040302020204" pitchFamily="66" charset="0"/>
              </a:rPr>
              <a:t>3</a:t>
            </a:r>
            <a:r>
              <a:rPr lang="ko-KR" altLang="en-US" sz="3600" dirty="0">
                <a:solidFill>
                  <a:schemeClr val="bg1"/>
                </a:solidFill>
                <a:latin typeface="Cavolini" panose="03000502040302020204" pitchFamily="66" charset="0"/>
                <a:ea typeface="Nanum Pen" pitchFamily="2" charset="-127"/>
                <a:cs typeface="Cavolini" panose="03000502040302020204" pitchFamily="66" charset="0"/>
              </a:rPr>
              <a:t>강 </a:t>
            </a:r>
            <a:r>
              <a:rPr lang="en-US" altLang="ko-KR" sz="3600" dirty="0">
                <a:solidFill>
                  <a:schemeClr val="bg1"/>
                </a:solidFill>
                <a:latin typeface="Cavolini" panose="03000502040302020204" pitchFamily="66" charset="0"/>
                <a:ea typeface="Nanum Pen" pitchFamily="2" charset="-127"/>
                <a:cs typeface="Cavolini" panose="03000502040302020204" pitchFamily="66" charset="0"/>
              </a:rPr>
              <a:t>– </a:t>
            </a:r>
            <a:r>
              <a:rPr lang="ko-KR" altLang="en-US" sz="3600" dirty="0">
                <a:solidFill>
                  <a:schemeClr val="bg1"/>
                </a:solidFill>
                <a:latin typeface="Cavolini" panose="03000502040302020204" pitchFamily="66" charset="0"/>
                <a:ea typeface="Nanum Pen" pitchFamily="2" charset="-127"/>
                <a:cs typeface="Cavolini" panose="03000502040302020204" pitchFamily="66" charset="0"/>
              </a:rPr>
              <a:t>신약 성경 안에서 에베소서의 위치 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4E5597F-CE67-4085-9548-E6A8036DA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393881" y="4035362"/>
            <a:ext cx="5404237" cy="0"/>
          </a:xfrm>
          <a:prstGeom prst="line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1094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70"/>
            <a:ext cx="6894576" cy="1784538"/>
          </a:xfrm>
        </p:spPr>
        <p:txBody>
          <a:bodyPr anchor="b">
            <a:normAutofit/>
          </a:bodyPr>
          <a:lstStyle/>
          <a:p>
            <a:r>
              <a:rPr lang="ko-KR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성경의 구조</a:t>
            </a:r>
            <a:endParaRPr lang="ko-KR" altLang="en-US" sz="7200" dirty="0"/>
          </a:p>
        </p:txBody>
      </p:sp>
      <p:sp>
        <p:nvSpPr>
          <p:cNvPr id="19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093" y="2395391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그리스도의 십자가 : 네이버 포스트">
            <a:extLst>
              <a:ext uri="{FF2B5EF4-FFF2-40B4-BE49-F238E27FC236}">
                <a16:creationId xmlns:a16="http://schemas.microsoft.com/office/drawing/2014/main" id="{F163AF03-D286-4665-FD96-53D740F5AD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5444" y="3363615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209564D2-786B-0370-2FF4-D2B7D7F2D650}"/>
              </a:ext>
            </a:extLst>
          </p:cNvPr>
          <p:cNvSpPr/>
          <p:nvPr/>
        </p:nvSpPr>
        <p:spPr>
          <a:xfrm>
            <a:off x="1787236" y="3200400"/>
            <a:ext cx="3221446" cy="2705377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dirty="0">
                <a:solidFill>
                  <a:schemeClr val="accent1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구약 </a:t>
            </a:r>
            <a:r>
              <a:rPr lang="en-US" altLang="ko-KR" sz="3200" dirty="0">
                <a:solidFill>
                  <a:schemeClr val="accent1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(39</a:t>
            </a:r>
            <a:r>
              <a:rPr lang="ko-KR" altLang="en-US" sz="3200" dirty="0">
                <a:solidFill>
                  <a:schemeClr val="accent1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권</a:t>
            </a:r>
            <a:r>
              <a:rPr lang="en-US" altLang="ko-KR" sz="3200" dirty="0">
                <a:solidFill>
                  <a:schemeClr val="accent1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)</a:t>
            </a:r>
            <a:endParaRPr lang="ko-KR" altLang="en-US" sz="3200" dirty="0">
              <a:solidFill>
                <a:schemeClr val="accent1">
                  <a:lumMod val="75000"/>
                </a:schemeClr>
              </a:solidFill>
              <a:latin typeface="Nanum Pen" pitchFamily="2" charset="-127"/>
              <a:ea typeface="Nanum Pen" pitchFamily="2" charset="-127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FEA8046-ECBB-9BD3-ABF9-AE221C51C0DE}"/>
              </a:ext>
            </a:extLst>
          </p:cNvPr>
          <p:cNvSpPr/>
          <p:nvPr/>
        </p:nvSpPr>
        <p:spPr>
          <a:xfrm>
            <a:off x="6384994" y="3345181"/>
            <a:ext cx="3221446" cy="2705377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dirty="0">
                <a:solidFill>
                  <a:schemeClr val="accent3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신약 </a:t>
            </a:r>
            <a:r>
              <a:rPr lang="en-US" altLang="ko-KR" sz="3200" dirty="0">
                <a:solidFill>
                  <a:schemeClr val="accent3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(27</a:t>
            </a:r>
            <a:r>
              <a:rPr lang="ko-KR" altLang="en-US" sz="3200" dirty="0">
                <a:solidFill>
                  <a:schemeClr val="accent3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권</a:t>
            </a:r>
            <a:r>
              <a:rPr lang="en-US" altLang="ko-KR" sz="3200" dirty="0">
                <a:solidFill>
                  <a:schemeClr val="accent3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)</a:t>
            </a:r>
            <a:endParaRPr lang="ko-KR" altLang="en-US" sz="3200" dirty="0">
              <a:solidFill>
                <a:schemeClr val="accent3">
                  <a:lumMod val="75000"/>
                </a:schemeClr>
              </a:solidFill>
              <a:latin typeface="Nanum Pen" pitchFamily="2" charset="-127"/>
              <a:ea typeface="Nanum Pen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52001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70"/>
            <a:ext cx="6894576" cy="1784538"/>
          </a:xfrm>
        </p:spPr>
        <p:txBody>
          <a:bodyPr anchor="b">
            <a:normAutofit/>
          </a:bodyPr>
          <a:lstStyle/>
          <a:p>
            <a:r>
              <a:rPr lang="ko-KR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구약의 구조</a:t>
            </a:r>
            <a:endParaRPr lang="ko-KR" altLang="en-US" sz="7200" dirty="0"/>
          </a:p>
        </p:txBody>
      </p:sp>
      <p:sp>
        <p:nvSpPr>
          <p:cNvPr id="19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093" y="2395391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C3A4C7B7-6C20-1562-9A05-AF66980364C0}"/>
              </a:ext>
            </a:extLst>
          </p:cNvPr>
          <p:cNvSpPr/>
          <p:nvPr/>
        </p:nvSpPr>
        <p:spPr>
          <a:xfrm>
            <a:off x="4575970" y="83127"/>
            <a:ext cx="2843140" cy="2625083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solidFill>
                  <a:schemeClr val="accent1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모세오경 </a:t>
            </a:r>
            <a:r>
              <a:rPr lang="en-US" altLang="ko-KR" sz="2400" dirty="0">
                <a:solidFill>
                  <a:schemeClr val="accent1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(5</a:t>
            </a:r>
            <a:r>
              <a:rPr lang="ko-KR" altLang="en-US" sz="2400" dirty="0">
                <a:solidFill>
                  <a:schemeClr val="accent1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권</a:t>
            </a:r>
            <a:r>
              <a:rPr lang="en-US" altLang="ko-KR" sz="2400" dirty="0">
                <a:solidFill>
                  <a:schemeClr val="accent1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)</a:t>
            </a:r>
          </a:p>
          <a:p>
            <a:pPr algn="ctr"/>
            <a:r>
              <a:rPr lang="ko-KR" altLang="en-US" sz="2400" dirty="0">
                <a:solidFill>
                  <a:schemeClr val="accent1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창세기</a:t>
            </a:r>
            <a:endParaRPr lang="en-US" altLang="ko-KR" sz="2400" dirty="0">
              <a:solidFill>
                <a:schemeClr val="accent1">
                  <a:lumMod val="75000"/>
                </a:schemeClr>
              </a:solidFill>
              <a:latin typeface="Nanum Pen" pitchFamily="2" charset="-127"/>
              <a:ea typeface="Nanum Pen" pitchFamily="2" charset="-127"/>
            </a:endParaRPr>
          </a:p>
          <a:p>
            <a:pPr algn="ctr"/>
            <a:r>
              <a:rPr lang="ko-KR" altLang="en-US" sz="2400" dirty="0">
                <a:solidFill>
                  <a:schemeClr val="accent1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출애굽기</a:t>
            </a:r>
            <a:endParaRPr lang="en-US" altLang="ko-KR" sz="2400" dirty="0">
              <a:solidFill>
                <a:schemeClr val="accent1">
                  <a:lumMod val="75000"/>
                </a:schemeClr>
              </a:solidFill>
              <a:latin typeface="Nanum Pen" pitchFamily="2" charset="-127"/>
              <a:ea typeface="Nanum Pen" pitchFamily="2" charset="-127"/>
            </a:endParaRPr>
          </a:p>
          <a:p>
            <a:pPr algn="ctr"/>
            <a:r>
              <a:rPr lang="ko-KR" altLang="en-US" sz="2400" dirty="0">
                <a:solidFill>
                  <a:schemeClr val="accent1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레위기</a:t>
            </a:r>
            <a:endParaRPr lang="en-US" altLang="ko-KR" sz="2400" dirty="0">
              <a:solidFill>
                <a:schemeClr val="accent1">
                  <a:lumMod val="75000"/>
                </a:schemeClr>
              </a:solidFill>
              <a:latin typeface="Nanum Pen" pitchFamily="2" charset="-127"/>
              <a:ea typeface="Nanum Pen" pitchFamily="2" charset="-127"/>
            </a:endParaRPr>
          </a:p>
          <a:p>
            <a:pPr algn="ctr"/>
            <a:r>
              <a:rPr lang="ko-KR" altLang="en-US" sz="2400" dirty="0">
                <a:solidFill>
                  <a:schemeClr val="accent1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민수기</a:t>
            </a:r>
            <a:endParaRPr lang="en-US" altLang="ko-KR" sz="2400" dirty="0">
              <a:solidFill>
                <a:schemeClr val="accent1">
                  <a:lumMod val="75000"/>
                </a:schemeClr>
              </a:solidFill>
              <a:latin typeface="Nanum Pen" pitchFamily="2" charset="-127"/>
              <a:ea typeface="Nanum Pen" pitchFamily="2" charset="-127"/>
            </a:endParaRPr>
          </a:p>
          <a:p>
            <a:pPr algn="ctr"/>
            <a:r>
              <a:rPr lang="ko-KR" altLang="en-US" sz="2400" dirty="0">
                <a:solidFill>
                  <a:schemeClr val="accent1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신명기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584C72A-AF49-F510-87DA-77CD014A9BC9}"/>
              </a:ext>
            </a:extLst>
          </p:cNvPr>
          <p:cNvSpPr/>
          <p:nvPr/>
        </p:nvSpPr>
        <p:spPr>
          <a:xfrm>
            <a:off x="4575970" y="2608118"/>
            <a:ext cx="2843140" cy="4166755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solidFill>
                  <a:schemeClr val="accent2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역사서 </a:t>
            </a:r>
            <a:r>
              <a:rPr lang="en-US" altLang="ko-KR" sz="2400" dirty="0">
                <a:solidFill>
                  <a:schemeClr val="accent2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(12</a:t>
            </a:r>
            <a:r>
              <a:rPr lang="ko-KR" altLang="en-US" sz="2400" dirty="0">
                <a:solidFill>
                  <a:schemeClr val="accent2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권</a:t>
            </a:r>
            <a:r>
              <a:rPr lang="en-US" altLang="ko-KR" sz="2400" dirty="0">
                <a:solidFill>
                  <a:schemeClr val="accent2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)</a:t>
            </a:r>
          </a:p>
          <a:p>
            <a:pPr algn="ctr"/>
            <a:r>
              <a:rPr lang="ko-KR" altLang="en-US" sz="2400" dirty="0">
                <a:solidFill>
                  <a:schemeClr val="accent2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여호수아</a:t>
            </a:r>
            <a:endParaRPr lang="en-US" altLang="ko-KR" sz="2400" dirty="0">
              <a:solidFill>
                <a:schemeClr val="accent2">
                  <a:lumMod val="75000"/>
                </a:schemeClr>
              </a:solidFill>
              <a:latin typeface="Nanum Pen" pitchFamily="2" charset="-127"/>
              <a:ea typeface="Nanum Pen" pitchFamily="2" charset="-127"/>
            </a:endParaRPr>
          </a:p>
          <a:p>
            <a:pPr algn="ctr"/>
            <a:r>
              <a:rPr lang="ko-KR" altLang="en-US" sz="2400" dirty="0">
                <a:solidFill>
                  <a:schemeClr val="accent2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사사기</a:t>
            </a:r>
            <a:endParaRPr lang="en-US" altLang="ko-KR" sz="2400" dirty="0">
              <a:solidFill>
                <a:schemeClr val="accent2">
                  <a:lumMod val="75000"/>
                </a:schemeClr>
              </a:solidFill>
              <a:latin typeface="Nanum Pen" pitchFamily="2" charset="-127"/>
              <a:ea typeface="Nanum Pen" pitchFamily="2" charset="-127"/>
            </a:endParaRPr>
          </a:p>
          <a:p>
            <a:pPr algn="ctr"/>
            <a:r>
              <a:rPr lang="ko-KR" altLang="en-US" sz="2400" dirty="0">
                <a:solidFill>
                  <a:schemeClr val="accent2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룻기</a:t>
            </a:r>
            <a:endParaRPr lang="en-US" altLang="ko-KR" sz="2400" dirty="0">
              <a:solidFill>
                <a:schemeClr val="accent2">
                  <a:lumMod val="75000"/>
                </a:schemeClr>
              </a:solidFill>
              <a:latin typeface="Nanum Pen" pitchFamily="2" charset="-127"/>
              <a:ea typeface="Nanum Pen" pitchFamily="2" charset="-127"/>
            </a:endParaRPr>
          </a:p>
          <a:p>
            <a:pPr algn="ctr"/>
            <a:r>
              <a:rPr lang="ko-KR" altLang="en-US" sz="2400" dirty="0" err="1">
                <a:solidFill>
                  <a:schemeClr val="accent2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사무엘상</a:t>
            </a:r>
            <a:r>
              <a:rPr lang="en-US" altLang="ko-KR" sz="2400" dirty="0">
                <a:solidFill>
                  <a:schemeClr val="accent2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/</a:t>
            </a:r>
            <a:r>
              <a:rPr lang="ko-KR" altLang="en-US" sz="2400" dirty="0">
                <a:solidFill>
                  <a:schemeClr val="accent2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하</a:t>
            </a:r>
            <a:endParaRPr lang="en-US" altLang="ko-KR" sz="2400" dirty="0">
              <a:solidFill>
                <a:schemeClr val="accent2">
                  <a:lumMod val="75000"/>
                </a:schemeClr>
              </a:solidFill>
              <a:latin typeface="Nanum Pen" pitchFamily="2" charset="-127"/>
              <a:ea typeface="Nanum Pen" pitchFamily="2" charset="-127"/>
            </a:endParaRPr>
          </a:p>
          <a:p>
            <a:pPr algn="ctr"/>
            <a:r>
              <a:rPr lang="ko-KR" altLang="en-US" sz="2400" dirty="0">
                <a:solidFill>
                  <a:schemeClr val="accent2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열왕기상</a:t>
            </a:r>
            <a:r>
              <a:rPr lang="en-US" altLang="ko-KR" sz="2400" dirty="0">
                <a:solidFill>
                  <a:schemeClr val="accent2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/</a:t>
            </a:r>
            <a:r>
              <a:rPr lang="ko-KR" altLang="en-US" sz="2400" dirty="0">
                <a:solidFill>
                  <a:schemeClr val="accent2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하</a:t>
            </a:r>
            <a:endParaRPr lang="en-US" altLang="ko-KR" sz="2400" dirty="0">
              <a:solidFill>
                <a:schemeClr val="accent2">
                  <a:lumMod val="75000"/>
                </a:schemeClr>
              </a:solidFill>
              <a:latin typeface="Nanum Pen" pitchFamily="2" charset="-127"/>
              <a:ea typeface="Nanum Pen" pitchFamily="2" charset="-127"/>
            </a:endParaRPr>
          </a:p>
          <a:p>
            <a:pPr algn="ctr"/>
            <a:r>
              <a:rPr lang="ko-KR" altLang="en-US" sz="2400" dirty="0">
                <a:solidFill>
                  <a:schemeClr val="accent2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역대상</a:t>
            </a:r>
            <a:r>
              <a:rPr lang="en-US" altLang="ko-KR" sz="2400" dirty="0">
                <a:solidFill>
                  <a:schemeClr val="accent2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/</a:t>
            </a:r>
            <a:r>
              <a:rPr lang="ko-KR" altLang="en-US" sz="2400" dirty="0">
                <a:solidFill>
                  <a:schemeClr val="accent2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하</a:t>
            </a:r>
            <a:endParaRPr lang="en-US" altLang="ko-KR" sz="2400" dirty="0">
              <a:solidFill>
                <a:schemeClr val="accent2">
                  <a:lumMod val="75000"/>
                </a:schemeClr>
              </a:solidFill>
              <a:latin typeface="Nanum Pen" pitchFamily="2" charset="-127"/>
              <a:ea typeface="Nanum Pen" pitchFamily="2" charset="-127"/>
            </a:endParaRPr>
          </a:p>
          <a:p>
            <a:pPr algn="ctr"/>
            <a:r>
              <a:rPr lang="ko-KR" altLang="en-US" sz="2400" dirty="0" err="1">
                <a:solidFill>
                  <a:schemeClr val="accent2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에스라</a:t>
            </a:r>
            <a:endParaRPr lang="en-US" altLang="ko-KR" sz="2400" dirty="0">
              <a:solidFill>
                <a:schemeClr val="accent2">
                  <a:lumMod val="75000"/>
                </a:schemeClr>
              </a:solidFill>
              <a:latin typeface="Nanum Pen" pitchFamily="2" charset="-127"/>
              <a:ea typeface="Nanum Pen" pitchFamily="2" charset="-127"/>
            </a:endParaRPr>
          </a:p>
          <a:p>
            <a:pPr algn="ctr"/>
            <a:r>
              <a:rPr lang="ko-KR" altLang="en-US" sz="2400" dirty="0" err="1">
                <a:solidFill>
                  <a:schemeClr val="accent2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느헤미야</a:t>
            </a:r>
            <a:endParaRPr lang="en-US" altLang="ko-KR" sz="2400" dirty="0">
              <a:solidFill>
                <a:schemeClr val="accent2">
                  <a:lumMod val="75000"/>
                </a:schemeClr>
              </a:solidFill>
              <a:latin typeface="Nanum Pen" pitchFamily="2" charset="-127"/>
              <a:ea typeface="Nanum Pen" pitchFamily="2" charset="-127"/>
            </a:endParaRPr>
          </a:p>
          <a:p>
            <a:pPr algn="ctr"/>
            <a:r>
              <a:rPr lang="ko-KR" altLang="en-US" sz="2400" dirty="0" err="1">
                <a:solidFill>
                  <a:schemeClr val="accent2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에스더</a:t>
            </a:r>
            <a:endParaRPr lang="ko-KR" altLang="en-US" sz="2400" dirty="0">
              <a:solidFill>
                <a:schemeClr val="accent2">
                  <a:lumMod val="75000"/>
                </a:schemeClr>
              </a:solidFill>
              <a:latin typeface="Nanum Pen" pitchFamily="2" charset="-127"/>
              <a:ea typeface="Nanum Pen" pitchFamily="2" charset="-127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41E0336-1C06-A84D-EF08-0FEF5E4B391B}"/>
              </a:ext>
            </a:extLst>
          </p:cNvPr>
          <p:cNvSpPr/>
          <p:nvPr/>
        </p:nvSpPr>
        <p:spPr>
          <a:xfrm>
            <a:off x="6649469" y="49288"/>
            <a:ext cx="2843140" cy="2625083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solidFill>
                  <a:schemeClr val="accent3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시가서 </a:t>
            </a:r>
            <a:r>
              <a:rPr lang="en-US" altLang="ko-KR" sz="2400" dirty="0">
                <a:solidFill>
                  <a:schemeClr val="accent3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(5</a:t>
            </a:r>
            <a:r>
              <a:rPr lang="ko-KR" altLang="en-US" sz="2400" dirty="0">
                <a:solidFill>
                  <a:schemeClr val="accent3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권</a:t>
            </a:r>
            <a:r>
              <a:rPr lang="en-US" altLang="ko-KR" sz="2400" dirty="0">
                <a:solidFill>
                  <a:schemeClr val="accent3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)</a:t>
            </a:r>
          </a:p>
          <a:p>
            <a:pPr algn="ctr"/>
            <a:r>
              <a:rPr lang="ko-KR" altLang="en-US" sz="2400" dirty="0">
                <a:solidFill>
                  <a:schemeClr val="accent3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욥기</a:t>
            </a:r>
            <a:endParaRPr lang="en-US" altLang="ko-KR" sz="2400" dirty="0">
              <a:solidFill>
                <a:schemeClr val="accent3">
                  <a:lumMod val="75000"/>
                </a:schemeClr>
              </a:solidFill>
              <a:latin typeface="Nanum Pen" pitchFamily="2" charset="-127"/>
              <a:ea typeface="Nanum Pen" pitchFamily="2" charset="-127"/>
            </a:endParaRPr>
          </a:p>
          <a:p>
            <a:pPr algn="ctr"/>
            <a:r>
              <a:rPr lang="ko-KR" altLang="en-US" sz="2400" dirty="0">
                <a:solidFill>
                  <a:schemeClr val="accent3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시편</a:t>
            </a:r>
            <a:endParaRPr lang="en-US" altLang="ko-KR" sz="2400" dirty="0">
              <a:solidFill>
                <a:schemeClr val="accent3">
                  <a:lumMod val="75000"/>
                </a:schemeClr>
              </a:solidFill>
              <a:latin typeface="Nanum Pen" pitchFamily="2" charset="-127"/>
              <a:ea typeface="Nanum Pen" pitchFamily="2" charset="-127"/>
            </a:endParaRPr>
          </a:p>
          <a:p>
            <a:pPr algn="ctr"/>
            <a:r>
              <a:rPr lang="ko-KR" altLang="en-US" sz="2400" dirty="0">
                <a:solidFill>
                  <a:schemeClr val="accent3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잠언</a:t>
            </a:r>
            <a:endParaRPr lang="en-US" altLang="ko-KR" sz="2400" dirty="0">
              <a:solidFill>
                <a:schemeClr val="accent3">
                  <a:lumMod val="75000"/>
                </a:schemeClr>
              </a:solidFill>
              <a:latin typeface="Nanum Pen" pitchFamily="2" charset="-127"/>
              <a:ea typeface="Nanum Pen" pitchFamily="2" charset="-127"/>
            </a:endParaRPr>
          </a:p>
          <a:p>
            <a:pPr algn="ctr"/>
            <a:r>
              <a:rPr lang="ko-KR" altLang="en-US" sz="2400" dirty="0">
                <a:solidFill>
                  <a:schemeClr val="accent3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전도서</a:t>
            </a:r>
            <a:endParaRPr lang="en-US" altLang="ko-KR" sz="2400" dirty="0">
              <a:solidFill>
                <a:schemeClr val="accent3">
                  <a:lumMod val="75000"/>
                </a:schemeClr>
              </a:solidFill>
              <a:latin typeface="Nanum Pen" pitchFamily="2" charset="-127"/>
              <a:ea typeface="Nanum Pen" pitchFamily="2" charset="-127"/>
            </a:endParaRPr>
          </a:p>
          <a:p>
            <a:pPr algn="ctr"/>
            <a:r>
              <a:rPr lang="ko-KR" altLang="en-US" sz="2400" dirty="0">
                <a:solidFill>
                  <a:schemeClr val="accent3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아가서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36E757B-D9E9-E394-E8D2-79908300DC03}"/>
              </a:ext>
            </a:extLst>
          </p:cNvPr>
          <p:cNvSpPr/>
          <p:nvPr/>
        </p:nvSpPr>
        <p:spPr>
          <a:xfrm>
            <a:off x="8627406" y="15449"/>
            <a:ext cx="2843140" cy="2625083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solidFill>
                  <a:schemeClr val="accent4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대 예언서 </a:t>
            </a:r>
            <a:r>
              <a:rPr lang="en-US" altLang="ko-KR" sz="2400" dirty="0">
                <a:solidFill>
                  <a:schemeClr val="accent4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(5</a:t>
            </a:r>
            <a:r>
              <a:rPr lang="ko-KR" altLang="en-US" sz="2400" dirty="0">
                <a:solidFill>
                  <a:schemeClr val="accent4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권</a:t>
            </a:r>
            <a:r>
              <a:rPr lang="en-US" altLang="ko-KR" sz="2400" dirty="0">
                <a:solidFill>
                  <a:schemeClr val="accent4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)</a:t>
            </a:r>
          </a:p>
          <a:p>
            <a:pPr algn="ctr"/>
            <a:r>
              <a:rPr lang="ko-KR" altLang="en-US" sz="2400" dirty="0">
                <a:solidFill>
                  <a:schemeClr val="accent4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이사야</a:t>
            </a:r>
            <a:endParaRPr lang="en-US" altLang="ko-KR" sz="2400" dirty="0">
              <a:solidFill>
                <a:schemeClr val="accent4">
                  <a:lumMod val="75000"/>
                </a:schemeClr>
              </a:solidFill>
              <a:latin typeface="Nanum Pen" pitchFamily="2" charset="-127"/>
              <a:ea typeface="Nanum Pen" pitchFamily="2" charset="-127"/>
            </a:endParaRPr>
          </a:p>
          <a:p>
            <a:pPr algn="ctr"/>
            <a:r>
              <a:rPr lang="ko-KR" altLang="en-US" sz="2400" dirty="0">
                <a:solidFill>
                  <a:schemeClr val="accent4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예리미야</a:t>
            </a:r>
            <a:endParaRPr lang="en-US" altLang="ko-KR" sz="2400" dirty="0">
              <a:solidFill>
                <a:schemeClr val="accent4">
                  <a:lumMod val="75000"/>
                </a:schemeClr>
              </a:solidFill>
              <a:latin typeface="Nanum Pen" pitchFamily="2" charset="-127"/>
              <a:ea typeface="Nanum Pen" pitchFamily="2" charset="-127"/>
            </a:endParaRPr>
          </a:p>
          <a:p>
            <a:pPr algn="ctr"/>
            <a:r>
              <a:rPr lang="ko-KR" altLang="en-US" sz="2400" dirty="0">
                <a:solidFill>
                  <a:schemeClr val="accent4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예레미야 애가</a:t>
            </a:r>
            <a:endParaRPr lang="en-US" altLang="ko-KR" sz="2400" dirty="0">
              <a:solidFill>
                <a:schemeClr val="accent4">
                  <a:lumMod val="75000"/>
                </a:schemeClr>
              </a:solidFill>
              <a:latin typeface="Nanum Pen" pitchFamily="2" charset="-127"/>
              <a:ea typeface="Nanum Pen" pitchFamily="2" charset="-127"/>
            </a:endParaRPr>
          </a:p>
          <a:p>
            <a:pPr algn="ctr"/>
            <a:r>
              <a:rPr lang="ko-KR" altLang="en-US" sz="2400" dirty="0">
                <a:solidFill>
                  <a:schemeClr val="accent4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에스겔</a:t>
            </a:r>
            <a:endParaRPr lang="en-US" altLang="ko-KR" sz="2400" dirty="0">
              <a:solidFill>
                <a:schemeClr val="accent4">
                  <a:lumMod val="75000"/>
                </a:schemeClr>
              </a:solidFill>
              <a:latin typeface="Nanum Pen" pitchFamily="2" charset="-127"/>
              <a:ea typeface="Nanum Pen" pitchFamily="2" charset="-127"/>
            </a:endParaRPr>
          </a:p>
          <a:p>
            <a:pPr algn="ctr"/>
            <a:r>
              <a:rPr lang="ko-KR" altLang="en-US" sz="2400" dirty="0">
                <a:solidFill>
                  <a:schemeClr val="accent4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다니엘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02653D8-212E-71EC-465E-4378139E4812}"/>
              </a:ext>
            </a:extLst>
          </p:cNvPr>
          <p:cNvSpPr/>
          <p:nvPr/>
        </p:nvSpPr>
        <p:spPr>
          <a:xfrm>
            <a:off x="8722968" y="2607406"/>
            <a:ext cx="2843140" cy="4166755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solidFill>
                  <a:schemeClr val="accent6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소 예언서 </a:t>
            </a:r>
            <a:r>
              <a:rPr lang="en-US" altLang="ko-KR" sz="2400" dirty="0">
                <a:solidFill>
                  <a:schemeClr val="accent6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(12</a:t>
            </a:r>
            <a:r>
              <a:rPr lang="ko-KR" altLang="en-US" sz="2400" dirty="0">
                <a:solidFill>
                  <a:schemeClr val="accent6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권</a:t>
            </a:r>
            <a:r>
              <a:rPr lang="en-US" altLang="ko-KR" sz="2400" dirty="0">
                <a:solidFill>
                  <a:schemeClr val="accent6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)</a:t>
            </a:r>
          </a:p>
          <a:p>
            <a:pPr algn="ctr"/>
            <a:r>
              <a:rPr lang="ko-KR" altLang="en-US" sz="2400" dirty="0" err="1">
                <a:solidFill>
                  <a:schemeClr val="accent6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호세아</a:t>
            </a:r>
            <a:endParaRPr lang="en-US" altLang="ko-KR" sz="2400" dirty="0">
              <a:solidFill>
                <a:schemeClr val="accent6">
                  <a:lumMod val="75000"/>
                </a:schemeClr>
              </a:solidFill>
              <a:latin typeface="Nanum Pen" pitchFamily="2" charset="-127"/>
              <a:ea typeface="Nanum Pen" pitchFamily="2" charset="-127"/>
            </a:endParaRPr>
          </a:p>
          <a:p>
            <a:pPr algn="ctr"/>
            <a:r>
              <a:rPr lang="ko-KR" altLang="en-US" sz="2400" dirty="0" err="1">
                <a:solidFill>
                  <a:schemeClr val="accent6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요엘</a:t>
            </a:r>
            <a:endParaRPr lang="en-US" altLang="ko-KR" sz="2400" dirty="0">
              <a:solidFill>
                <a:schemeClr val="accent6">
                  <a:lumMod val="75000"/>
                </a:schemeClr>
              </a:solidFill>
              <a:latin typeface="Nanum Pen" pitchFamily="2" charset="-127"/>
              <a:ea typeface="Nanum Pen" pitchFamily="2" charset="-127"/>
            </a:endParaRPr>
          </a:p>
          <a:p>
            <a:pPr algn="ctr"/>
            <a:r>
              <a:rPr lang="ko-KR" altLang="en-US" sz="2400" dirty="0" err="1">
                <a:solidFill>
                  <a:schemeClr val="accent6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아모스</a:t>
            </a:r>
            <a:endParaRPr lang="en-US" altLang="ko-KR" sz="2400" dirty="0">
              <a:solidFill>
                <a:schemeClr val="accent6">
                  <a:lumMod val="75000"/>
                </a:schemeClr>
              </a:solidFill>
              <a:latin typeface="Nanum Pen" pitchFamily="2" charset="-127"/>
              <a:ea typeface="Nanum Pen" pitchFamily="2" charset="-127"/>
            </a:endParaRPr>
          </a:p>
          <a:p>
            <a:pPr algn="ctr"/>
            <a:r>
              <a:rPr lang="ko-KR" altLang="en-US" sz="2400" dirty="0" err="1">
                <a:solidFill>
                  <a:schemeClr val="accent6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오바다</a:t>
            </a:r>
            <a:endParaRPr lang="en-US" altLang="ko-KR" sz="2400" dirty="0">
              <a:solidFill>
                <a:schemeClr val="accent6">
                  <a:lumMod val="75000"/>
                </a:schemeClr>
              </a:solidFill>
              <a:latin typeface="Nanum Pen" pitchFamily="2" charset="-127"/>
              <a:ea typeface="Nanum Pen" pitchFamily="2" charset="-127"/>
            </a:endParaRPr>
          </a:p>
          <a:p>
            <a:pPr algn="ctr"/>
            <a:r>
              <a:rPr lang="ko-KR" altLang="en-US" sz="2400" dirty="0">
                <a:solidFill>
                  <a:schemeClr val="accent6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요나 </a:t>
            </a:r>
            <a:r>
              <a:rPr lang="en-US" altLang="ko-KR" sz="2400" dirty="0">
                <a:solidFill>
                  <a:schemeClr val="accent6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/ </a:t>
            </a:r>
            <a:r>
              <a:rPr lang="ko-KR" altLang="en-US" sz="2400" dirty="0">
                <a:solidFill>
                  <a:schemeClr val="accent6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미가</a:t>
            </a:r>
            <a:endParaRPr lang="en-US" altLang="ko-KR" sz="2400" dirty="0">
              <a:solidFill>
                <a:schemeClr val="accent6">
                  <a:lumMod val="75000"/>
                </a:schemeClr>
              </a:solidFill>
              <a:latin typeface="Nanum Pen" pitchFamily="2" charset="-127"/>
              <a:ea typeface="Nanum Pen" pitchFamily="2" charset="-127"/>
            </a:endParaRPr>
          </a:p>
          <a:p>
            <a:pPr algn="ctr"/>
            <a:r>
              <a:rPr lang="ko-KR" altLang="en-US" sz="2400" dirty="0" err="1">
                <a:solidFill>
                  <a:schemeClr val="accent6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나훔</a:t>
            </a:r>
            <a:r>
              <a:rPr lang="ko-KR" altLang="en-US" sz="2400" dirty="0">
                <a:solidFill>
                  <a:schemeClr val="accent6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 </a:t>
            </a:r>
            <a:r>
              <a:rPr lang="en-US" altLang="ko-KR" sz="2400" dirty="0">
                <a:solidFill>
                  <a:schemeClr val="accent6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/ </a:t>
            </a:r>
            <a:r>
              <a:rPr lang="ko-KR" altLang="en-US" sz="2400" dirty="0">
                <a:solidFill>
                  <a:schemeClr val="accent6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하박국</a:t>
            </a:r>
            <a:endParaRPr lang="en-US" altLang="ko-KR" sz="2400" dirty="0">
              <a:solidFill>
                <a:schemeClr val="accent6">
                  <a:lumMod val="75000"/>
                </a:schemeClr>
              </a:solidFill>
              <a:latin typeface="Nanum Pen" pitchFamily="2" charset="-127"/>
              <a:ea typeface="Nanum Pen" pitchFamily="2" charset="-127"/>
            </a:endParaRPr>
          </a:p>
          <a:p>
            <a:pPr algn="ctr"/>
            <a:r>
              <a:rPr lang="ko-KR" altLang="en-US" sz="2400" dirty="0" err="1">
                <a:solidFill>
                  <a:schemeClr val="accent6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스바냐</a:t>
            </a:r>
            <a:r>
              <a:rPr lang="ko-KR" altLang="en-US" sz="2400" dirty="0">
                <a:solidFill>
                  <a:schemeClr val="accent6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 </a:t>
            </a:r>
            <a:r>
              <a:rPr lang="en-US" altLang="ko-KR" sz="2400" dirty="0">
                <a:solidFill>
                  <a:schemeClr val="accent6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/ </a:t>
            </a:r>
            <a:r>
              <a:rPr lang="ko-KR" altLang="en-US" sz="2400" dirty="0" err="1">
                <a:solidFill>
                  <a:schemeClr val="accent6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학개</a:t>
            </a:r>
            <a:endParaRPr lang="en-US" altLang="ko-KR" sz="2400" dirty="0">
              <a:solidFill>
                <a:schemeClr val="accent6">
                  <a:lumMod val="75000"/>
                </a:schemeClr>
              </a:solidFill>
              <a:latin typeface="Nanum Pen" pitchFamily="2" charset="-127"/>
              <a:ea typeface="Nanum Pen" pitchFamily="2" charset="-127"/>
            </a:endParaRPr>
          </a:p>
          <a:p>
            <a:pPr algn="ctr"/>
            <a:r>
              <a:rPr lang="ko-KR" altLang="en-US" sz="2400" dirty="0" err="1">
                <a:solidFill>
                  <a:schemeClr val="accent6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스가랴</a:t>
            </a:r>
            <a:endParaRPr lang="en-US" altLang="ko-KR" sz="2400" dirty="0">
              <a:solidFill>
                <a:schemeClr val="accent6">
                  <a:lumMod val="75000"/>
                </a:schemeClr>
              </a:solidFill>
              <a:latin typeface="Nanum Pen" pitchFamily="2" charset="-127"/>
              <a:ea typeface="Nanum Pen" pitchFamily="2" charset="-127"/>
            </a:endParaRPr>
          </a:p>
          <a:p>
            <a:pPr algn="ctr"/>
            <a:r>
              <a:rPr lang="ko-KR" altLang="en-US" sz="2400" dirty="0" err="1">
                <a:solidFill>
                  <a:schemeClr val="accent6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말라기</a:t>
            </a:r>
            <a:endParaRPr lang="ko-KR" altLang="en-US" sz="2400" dirty="0">
              <a:solidFill>
                <a:schemeClr val="accent6">
                  <a:lumMod val="75000"/>
                </a:schemeClr>
              </a:solidFill>
              <a:latin typeface="Nanum Pen" pitchFamily="2" charset="-127"/>
              <a:ea typeface="Nanum Pen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96148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8" grpId="0" animBg="1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70"/>
            <a:ext cx="6894576" cy="1784538"/>
          </a:xfrm>
        </p:spPr>
        <p:txBody>
          <a:bodyPr anchor="b">
            <a:normAutofit/>
          </a:bodyPr>
          <a:lstStyle/>
          <a:p>
            <a:r>
              <a:rPr lang="ko-KR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신약의 구조</a:t>
            </a:r>
            <a:endParaRPr lang="ko-KR" altLang="en-US" sz="7200" dirty="0"/>
          </a:p>
        </p:txBody>
      </p:sp>
      <p:sp>
        <p:nvSpPr>
          <p:cNvPr id="19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093" y="2395391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584C72A-AF49-F510-87DA-77CD014A9BC9}"/>
              </a:ext>
            </a:extLst>
          </p:cNvPr>
          <p:cNvSpPr/>
          <p:nvPr/>
        </p:nvSpPr>
        <p:spPr>
          <a:xfrm>
            <a:off x="4297831" y="3059153"/>
            <a:ext cx="2026207" cy="1918094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solidFill>
                  <a:schemeClr val="accent2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사도행전 </a:t>
            </a:r>
            <a:r>
              <a:rPr lang="en-US" altLang="ko-KR" sz="2400" dirty="0">
                <a:solidFill>
                  <a:schemeClr val="accent2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(1</a:t>
            </a:r>
            <a:r>
              <a:rPr lang="ko-KR" altLang="en-US" sz="2400" dirty="0">
                <a:solidFill>
                  <a:schemeClr val="accent2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권</a:t>
            </a:r>
            <a:r>
              <a:rPr lang="en-US" altLang="ko-KR" sz="2400" dirty="0">
                <a:solidFill>
                  <a:schemeClr val="accent2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)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41E0336-1C06-A84D-EF08-0FEF5E4B391B}"/>
              </a:ext>
            </a:extLst>
          </p:cNvPr>
          <p:cNvSpPr/>
          <p:nvPr/>
        </p:nvSpPr>
        <p:spPr>
          <a:xfrm>
            <a:off x="6396196" y="1128429"/>
            <a:ext cx="2843140" cy="4890937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solidFill>
                  <a:schemeClr val="accent3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바울서신 </a:t>
            </a:r>
            <a:r>
              <a:rPr lang="en-US" altLang="ko-KR" sz="2400" dirty="0">
                <a:solidFill>
                  <a:schemeClr val="accent3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(13</a:t>
            </a:r>
            <a:r>
              <a:rPr lang="ko-KR" altLang="en-US" sz="2400" dirty="0">
                <a:solidFill>
                  <a:schemeClr val="accent3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권</a:t>
            </a:r>
            <a:r>
              <a:rPr lang="en-US" altLang="ko-KR" sz="2400" dirty="0">
                <a:solidFill>
                  <a:schemeClr val="accent3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)</a:t>
            </a:r>
          </a:p>
          <a:p>
            <a:pPr algn="ctr"/>
            <a:r>
              <a:rPr lang="ko-KR" altLang="en-US" sz="2400" dirty="0">
                <a:solidFill>
                  <a:schemeClr val="accent3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로마서</a:t>
            </a:r>
            <a:endParaRPr lang="en-US" altLang="ko-KR" sz="2400" dirty="0">
              <a:solidFill>
                <a:schemeClr val="accent3">
                  <a:lumMod val="75000"/>
                </a:schemeClr>
              </a:solidFill>
              <a:latin typeface="Nanum Pen" pitchFamily="2" charset="-127"/>
              <a:ea typeface="Nanum Pen" pitchFamily="2" charset="-127"/>
            </a:endParaRPr>
          </a:p>
          <a:p>
            <a:pPr algn="ctr"/>
            <a:r>
              <a:rPr lang="ko-KR" altLang="en-US" sz="2400" dirty="0" err="1">
                <a:solidFill>
                  <a:schemeClr val="accent3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고린도전후서</a:t>
            </a:r>
            <a:endParaRPr lang="en-US" altLang="ko-KR" sz="2400" dirty="0">
              <a:solidFill>
                <a:schemeClr val="accent3">
                  <a:lumMod val="75000"/>
                </a:schemeClr>
              </a:solidFill>
              <a:latin typeface="Nanum Pen" pitchFamily="2" charset="-127"/>
              <a:ea typeface="Nanum Pen" pitchFamily="2" charset="-127"/>
            </a:endParaRPr>
          </a:p>
          <a:p>
            <a:pPr algn="ctr"/>
            <a:r>
              <a:rPr lang="ko-KR" altLang="en-US" sz="2400" dirty="0">
                <a:solidFill>
                  <a:schemeClr val="accent3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갈라디아서</a:t>
            </a:r>
            <a:endParaRPr lang="en-US" altLang="ko-KR" sz="2400" dirty="0">
              <a:solidFill>
                <a:schemeClr val="accent3">
                  <a:lumMod val="75000"/>
                </a:schemeClr>
              </a:solidFill>
              <a:latin typeface="Nanum Pen" pitchFamily="2" charset="-127"/>
              <a:ea typeface="Nanum Pen" pitchFamily="2" charset="-127"/>
            </a:endParaRPr>
          </a:p>
          <a:p>
            <a:pPr algn="ctr"/>
            <a:r>
              <a:rPr lang="ko-KR" altLang="en-US" sz="2400" dirty="0">
                <a:solidFill>
                  <a:schemeClr val="accent3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에베소서</a:t>
            </a:r>
            <a:endParaRPr lang="en-US" altLang="ko-KR" sz="2400" dirty="0">
              <a:solidFill>
                <a:schemeClr val="accent3">
                  <a:lumMod val="75000"/>
                </a:schemeClr>
              </a:solidFill>
              <a:latin typeface="Nanum Pen" pitchFamily="2" charset="-127"/>
              <a:ea typeface="Nanum Pen" pitchFamily="2" charset="-127"/>
            </a:endParaRPr>
          </a:p>
          <a:p>
            <a:pPr algn="ctr"/>
            <a:r>
              <a:rPr lang="ko-KR" altLang="en-US" sz="2400" dirty="0">
                <a:solidFill>
                  <a:schemeClr val="accent3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빌립보서</a:t>
            </a:r>
            <a:endParaRPr lang="en-US" altLang="ko-KR" sz="2400" dirty="0">
              <a:solidFill>
                <a:schemeClr val="accent3">
                  <a:lumMod val="75000"/>
                </a:schemeClr>
              </a:solidFill>
              <a:latin typeface="Nanum Pen" pitchFamily="2" charset="-127"/>
              <a:ea typeface="Nanum Pen" pitchFamily="2" charset="-127"/>
            </a:endParaRPr>
          </a:p>
          <a:p>
            <a:pPr algn="ctr"/>
            <a:r>
              <a:rPr lang="ko-KR" altLang="en-US" sz="2400" dirty="0">
                <a:solidFill>
                  <a:schemeClr val="accent3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골로새서</a:t>
            </a:r>
            <a:endParaRPr lang="en-US" altLang="ko-KR" sz="2400" dirty="0">
              <a:solidFill>
                <a:schemeClr val="accent3">
                  <a:lumMod val="75000"/>
                </a:schemeClr>
              </a:solidFill>
              <a:latin typeface="Nanum Pen" pitchFamily="2" charset="-127"/>
              <a:ea typeface="Nanum Pen" pitchFamily="2" charset="-127"/>
            </a:endParaRPr>
          </a:p>
          <a:p>
            <a:pPr algn="ctr"/>
            <a:r>
              <a:rPr lang="ko-KR" altLang="en-US" sz="2400" dirty="0" err="1">
                <a:solidFill>
                  <a:schemeClr val="accent3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데살로니가전후서</a:t>
            </a:r>
            <a:endParaRPr lang="en-US" altLang="ko-KR" sz="2400" dirty="0">
              <a:solidFill>
                <a:schemeClr val="accent3">
                  <a:lumMod val="75000"/>
                </a:schemeClr>
              </a:solidFill>
              <a:latin typeface="Nanum Pen" pitchFamily="2" charset="-127"/>
              <a:ea typeface="Nanum Pen" pitchFamily="2" charset="-127"/>
            </a:endParaRPr>
          </a:p>
          <a:p>
            <a:pPr algn="ctr"/>
            <a:r>
              <a:rPr lang="ko-KR" altLang="en-US" sz="2400" dirty="0" err="1">
                <a:solidFill>
                  <a:schemeClr val="accent3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디모데전후서</a:t>
            </a:r>
            <a:endParaRPr lang="en-US" altLang="ko-KR" sz="2400" dirty="0">
              <a:solidFill>
                <a:schemeClr val="accent3">
                  <a:lumMod val="75000"/>
                </a:schemeClr>
              </a:solidFill>
              <a:latin typeface="Nanum Pen" pitchFamily="2" charset="-127"/>
              <a:ea typeface="Nanum Pen" pitchFamily="2" charset="-127"/>
            </a:endParaRPr>
          </a:p>
          <a:p>
            <a:pPr algn="ctr"/>
            <a:r>
              <a:rPr lang="ko-KR" altLang="en-US" sz="2400" dirty="0" err="1">
                <a:solidFill>
                  <a:schemeClr val="accent3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디도서</a:t>
            </a:r>
            <a:endParaRPr lang="en-US" altLang="ko-KR" sz="2400" dirty="0">
              <a:solidFill>
                <a:schemeClr val="accent3">
                  <a:lumMod val="75000"/>
                </a:schemeClr>
              </a:solidFill>
              <a:latin typeface="Nanum Pen" pitchFamily="2" charset="-127"/>
              <a:ea typeface="Nanum Pen" pitchFamily="2" charset="-127"/>
            </a:endParaRPr>
          </a:p>
          <a:p>
            <a:pPr algn="ctr"/>
            <a:r>
              <a:rPr lang="ko-KR" altLang="en-US" sz="2400" dirty="0" err="1">
                <a:solidFill>
                  <a:schemeClr val="accent3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빌레몬서</a:t>
            </a:r>
            <a:endParaRPr lang="ko-KR" altLang="en-US" sz="2400" dirty="0">
              <a:solidFill>
                <a:schemeClr val="accent3">
                  <a:lumMod val="75000"/>
                </a:schemeClr>
              </a:solidFill>
              <a:latin typeface="Nanum Pen" pitchFamily="2" charset="-127"/>
              <a:ea typeface="Nanum Pen" pitchFamily="2" charset="-127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02653D8-212E-71EC-465E-4378139E4812}"/>
              </a:ext>
            </a:extLst>
          </p:cNvPr>
          <p:cNvSpPr/>
          <p:nvPr/>
        </p:nvSpPr>
        <p:spPr>
          <a:xfrm>
            <a:off x="9311494" y="3213194"/>
            <a:ext cx="2260223" cy="224514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solidFill>
                  <a:schemeClr val="accent6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요한계시록 </a:t>
            </a:r>
            <a:r>
              <a:rPr lang="en-US" altLang="ko-KR" sz="2400" dirty="0">
                <a:solidFill>
                  <a:schemeClr val="accent6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(1</a:t>
            </a:r>
            <a:r>
              <a:rPr lang="ko-KR" altLang="en-US" sz="2400" dirty="0">
                <a:solidFill>
                  <a:schemeClr val="accent6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권</a:t>
            </a:r>
            <a:r>
              <a:rPr lang="en-US" altLang="ko-KR" sz="2400" dirty="0">
                <a:solidFill>
                  <a:schemeClr val="accent6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)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C3A4C7B7-6C20-1562-9A05-AF66980364C0}"/>
              </a:ext>
            </a:extLst>
          </p:cNvPr>
          <p:cNvSpPr/>
          <p:nvPr/>
        </p:nvSpPr>
        <p:spPr>
          <a:xfrm>
            <a:off x="4031353" y="1707915"/>
            <a:ext cx="2510894" cy="2120791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solidFill>
                  <a:schemeClr val="accent1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복음서 </a:t>
            </a:r>
            <a:r>
              <a:rPr lang="en-US" altLang="ko-KR" sz="2400" dirty="0">
                <a:solidFill>
                  <a:schemeClr val="accent1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(4</a:t>
            </a:r>
            <a:r>
              <a:rPr lang="ko-KR" altLang="en-US" sz="2400" dirty="0">
                <a:solidFill>
                  <a:schemeClr val="accent1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권</a:t>
            </a:r>
            <a:r>
              <a:rPr lang="en-US" altLang="ko-KR" sz="2400" dirty="0">
                <a:solidFill>
                  <a:schemeClr val="accent1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)</a:t>
            </a:r>
          </a:p>
          <a:p>
            <a:pPr algn="ctr"/>
            <a:r>
              <a:rPr lang="ko-KR" altLang="en-US" sz="2400" dirty="0">
                <a:solidFill>
                  <a:schemeClr val="accent1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마태복음</a:t>
            </a:r>
            <a:endParaRPr lang="en-US" altLang="ko-KR" sz="2400" dirty="0">
              <a:solidFill>
                <a:schemeClr val="accent1">
                  <a:lumMod val="75000"/>
                </a:schemeClr>
              </a:solidFill>
              <a:latin typeface="Nanum Pen" pitchFamily="2" charset="-127"/>
              <a:ea typeface="Nanum Pen" pitchFamily="2" charset="-127"/>
            </a:endParaRPr>
          </a:p>
          <a:p>
            <a:pPr algn="ctr"/>
            <a:r>
              <a:rPr lang="ko-KR" altLang="en-US" sz="2400" dirty="0">
                <a:solidFill>
                  <a:schemeClr val="accent1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마가복음</a:t>
            </a:r>
            <a:endParaRPr lang="en-US" altLang="ko-KR" sz="2400" dirty="0">
              <a:solidFill>
                <a:schemeClr val="accent1">
                  <a:lumMod val="75000"/>
                </a:schemeClr>
              </a:solidFill>
              <a:latin typeface="Nanum Pen" pitchFamily="2" charset="-127"/>
              <a:ea typeface="Nanum Pen" pitchFamily="2" charset="-127"/>
            </a:endParaRPr>
          </a:p>
          <a:p>
            <a:pPr algn="ctr"/>
            <a:r>
              <a:rPr lang="ko-KR" altLang="en-US" sz="2400" dirty="0">
                <a:solidFill>
                  <a:schemeClr val="accent1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누가복음</a:t>
            </a:r>
            <a:endParaRPr lang="en-US" altLang="ko-KR" sz="2400" dirty="0">
              <a:solidFill>
                <a:schemeClr val="accent1">
                  <a:lumMod val="75000"/>
                </a:schemeClr>
              </a:solidFill>
              <a:latin typeface="Nanum Pen" pitchFamily="2" charset="-127"/>
              <a:ea typeface="Nanum Pen" pitchFamily="2" charset="-127"/>
            </a:endParaRPr>
          </a:p>
          <a:p>
            <a:pPr algn="ctr"/>
            <a:r>
              <a:rPr lang="ko-KR" altLang="en-US" sz="2400" dirty="0">
                <a:solidFill>
                  <a:schemeClr val="accent1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요한복음</a:t>
            </a:r>
            <a:endParaRPr lang="en-US" altLang="ko-KR" sz="2400" dirty="0">
              <a:solidFill>
                <a:schemeClr val="accent1">
                  <a:lumMod val="75000"/>
                </a:schemeClr>
              </a:solidFill>
              <a:latin typeface="Nanum Pen" pitchFamily="2" charset="-127"/>
              <a:ea typeface="Nanum Pen" pitchFamily="2" charset="-127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36E757B-D9E9-E394-E8D2-79908300DC03}"/>
              </a:ext>
            </a:extLst>
          </p:cNvPr>
          <p:cNvSpPr/>
          <p:nvPr/>
        </p:nvSpPr>
        <p:spPr>
          <a:xfrm>
            <a:off x="9020036" y="1600425"/>
            <a:ext cx="2843140" cy="2625083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solidFill>
                  <a:schemeClr val="accent4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일반서신 </a:t>
            </a:r>
            <a:r>
              <a:rPr lang="en-US" altLang="ko-KR" sz="2400" dirty="0">
                <a:solidFill>
                  <a:schemeClr val="accent4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(8</a:t>
            </a:r>
            <a:r>
              <a:rPr lang="ko-KR" altLang="en-US" sz="2400" dirty="0">
                <a:solidFill>
                  <a:schemeClr val="accent4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권</a:t>
            </a:r>
            <a:r>
              <a:rPr lang="en-US" altLang="ko-KR" sz="2400" dirty="0">
                <a:solidFill>
                  <a:schemeClr val="accent4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)</a:t>
            </a:r>
          </a:p>
          <a:p>
            <a:pPr algn="ctr"/>
            <a:r>
              <a:rPr lang="ko-KR" altLang="en-US" sz="2400" dirty="0">
                <a:solidFill>
                  <a:schemeClr val="accent4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히브리서</a:t>
            </a:r>
            <a:endParaRPr lang="en-US" altLang="ko-KR" sz="2400" dirty="0">
              <a:solidFill>
                <a:schemeClr val="accent4">
                  <a:lumMod val="75000"/>
                </a:schemeClr>
              </a:solidFill>
              <a:latin typeface="Nanum Pen" pitchFamily="2" charset="-127"/>
              <a:ea typeface="Nanum Pen" pitchFamily="2" charset="-127"/>
            </a:endParaRPr>
          </a:p>
          <a:p>
            <a:pPr algn="ctr"/>
            <a:r>
              <a:rPr lang="ko-KR" altLang="en-US" sz="2400" dirty="0">
                <a:solidFill>
                  <a:schemeClr val="accent4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야고보서</a:t>
            </a:r>
            <a:endParaRPr lang="en-US" altLang="ko-KR" sz="2400" dirty="0">
              <a:solidFill>
                <a:schemeClr val="accent4">
                  <a:lumMod val="75000"/>
                </a:schemeClr>
              </a:solidFill>
              <a:latin typeface="Nanum Pen" pitchFamily="2" charset="-127"/>
              <a:ea typeface="Nanum Pen" pitchFamily="2" charset="-127"/>
            </a:endParaRPr>
          </a:p>
          <a:p>
            <a:pPr algn="ctr"/>
            <a:r>
              <a:rPr lang="ko-KR" altLang="en-US" sz="2400" dirty="0" err="1">
                <a:solidFill>
                  <a:schemeClr val="accent4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베드로전후서</a:t>
            </a:r>
            <a:endParaRPr lang="en-US" altLang="ko-KR" sz="2400" dirty="0">
              <a:solidFill>
                <a:schemeClr val="accent4">
                  <a:lumMod val="75000"/>
                </a:schemeClr>
              </a:solidFill>
              <a:latin typeface="Nanum Pen" pitchFamily="2" charset="-127"/>
              <a:ea typeface="Nanum Pen" pitchFamily="2" charset="-127"/>
            </a:endParaRPr>
          </a:p>
          <a:p>
            <a:pPr algn="ctr"/>
            <a:r>
              <a:rPr lang="ko-KR" altLang="en-US" sz="2400" dirty="0" err="1">
                <a:solidFill>
                  <a:schemeClr val="accent4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요한일이삼서</a:t>
            </a:r>
            <a:endParaRPr lang="en-US" altLang="ko-KR" sz="2400" dirty="0">
              <a:solidFill>
                <a:schemeClr val="accent4">
                  <a:lumMod val="75000"/>
                </a:schemeClr>
              </a:solidFill>
              <a:latin typeface="Nanum Pen" pitchFamily="2" charset="-127"/>
              <a:ea typeface="Nanum Pen" pitchFamily="2" charset="-127"/>
            </a:endParaRPr>
          </a:p>
          <a:p>
            <a:pPr algn="ctr"/>
            <a:r>
              <a:rPr lang="ko-KR" altLang="en-US" sz="2400" dirty="0" err="1">
                <a:solidFill>
                  <a:schemeClr val="accent4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유다서</a:t>
            </a:r>
            <a:endParaRPr lang="ko-KR" altLang="en-US" sz="2400" dirty="0">
              <a:solidFill>
                <a:schemeClr val="accent4">
                  <a:lumMod val="75000"/>
                </a:schemeClr>
              </a:solidFill>
              <a:latin typeface="Nanum Pen" pitchFamily="2" charset="-127"/>
              <a:ea typeface="Nanum Pen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58574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0" grpId="0" animBg="1"/>
      <p:bldP spid="3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70"/>
            <a:ext cx="6894576" cy="1784538"/>
          </a:xfrm>
        </p:spPr>
        <p:txBody>
          <a:bodyPr anchor="b">
            <a:normAutofit fontScale="90000"/>
          </a:bodyPr>
          <a:lstStyle/>
          <a:p>
            <a:r>
              <a:rPr lang="ko-KR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이스라엘과 </a:t>
            </a:r>
            <a:r>
              <a:rPr lang="en-US" altLang="ko-KR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5</a:t>
            </a:r>
            <a:r>
              <a:rPr lang="ko-KR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대 제국</a:t>
            </a:r>
            <a:endParaRPr lang="ko-KR" altLang="en-US" sz="7200" dirty="0"/>
          </a:p>
        </p:txBody>
      </p:sp>
      <p:sp>
        <p:nvSpPr>
          <p:cNvPr id="19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093" y="2395391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EDFF989-0E83-3F22-545E-53738D0E2B50}"/>
              </a:ext>
            </a:extLst>
          </p:cNvPr>
          <p:cNvSpPr/>
          <p:nvPr/>
        </p:nvSpPr>
        <p:spPr>
          <a:xfrm>
            <a:off x="880007" y="4517964"/>
            <a:ext cx="2172286" cy="201466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dirty="0">
                <a:solidFill>
                  <a:schemeClr val="accent1">
                    <a:lumMod val="40000"/>
                    <a:lumOff val="60000"/>
                  </a:schemeClr>
                </a:solidFill>
                <a:latin typeface="Nanum Pen" pitchFamily="2" charset="-127"/>
                <a:ea typeface="Nanum Pen" pitchFamily="2" charset="-127"/>
              </a:rPr>
              <a:t>이집트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830B08D-F09B-0D74-038B-ABB246AD5627}"/>
              </a:ext>
            </a:extLst>
          </p:cNvPr>
          <p:cNvSpPr/>
          <p:nvPr/>
        </p:nvSpPr>
        <p:spPr>
          <a:xfrm>
            <a:off x="6967985" y="168964"/>
            <a:ext cx="2172286" cy="2014666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</a:schemeClr>
              </a:gs>
              <a:gs pos="46000">
                <a:schemeClr val="accent2">
                  <a:lumMod val="95000"/>
                  <a:lumOff val="5000"/>
                </a:scheme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Nanum Pen" pitchFamily="2" charset="-127"/>
                <a:ea typeface="Nanum Pen" pitchFamily="2" charset="-127"/>
              </a:rPr>
              <a:t>앗시리아</a:t>
            </a:r>
            <a:endParaRPr lang="ko-KR" altLang="en-US" sz="3200" dirty="0">
              <a:solidFill>
                <a:schemeClr val="accent2">
                  <a:lumMod val="40000"/>
                  <a:lumOff val="60000"/>
                </a:schemeClr>
              </a:solidFill>
              <a:latin typeface="Nanum Pen" pitchFamily="2" charset="-127"/>
              <a:ea typeface="Nanum Pen" pitchFamily="2" charset="-127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B838A69-789B-EAD4-8E25-EAE9E372A07A}"/>
              </a:ext>
            </a:extLst>
          </p:cNvPr>
          <p:cNvSpPr/>
          <p:nvPr/>
        </p:nvSpPr>
        <p:spPr>
          <a:xfrm>
            <a:off x="8492325" y="839717"/>
            <a:ext cx="2172286" cy="2014666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46000">
                <a:schemeClr val="accent3">
                  <a:lumMod val="95000"/>
                  <a:lumOff val="5000"/>
                </a:schemeClr>
              </a:gs>
              <a:gs pos="100000">
                <a:schemeClr val="accent3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dirty="0">
                <a:solidFill>
                  <a:schemeClr val="accent3">
                    <a:lumMod val="40000"/>
                    <a:lumOff val="60000"/>
                  </a:schemeClr>
                </a:solidFill>
                <a:latin typeface="Nanum Pen" pitchFamily="2" charset="-127"/>
                <a:ea typeface="Nanum Pen" pitchFamily="2" charset="-127"/>
              </a:rPr>
              <a:t>바빌로니아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11FFB8F-7AD2-37E6-4BFA-162BD665299C}"/>
              </a:ext>
            </a:extLst>
          </p:cNvPr>
          <p:cNvSpPr/>
          <p:nvPr/>
        </p:nvSpPr>
        <p:spPr>
          <a:xfrm>
            <a:off x="8492325" y="2228304"/>
            <a:ext cx="2172286" cy="2014666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40000"/>
                  <a:lumOff val="60000"/>
                </a:schemeClr>
              </a:gs>
              <a:gs pos="46000">
                <a:schemeClr val="accent4">
                  <a:lumMod val="95000"/>
                  <a:lumOff val="5000"/>
                </a:schemeClr>
              </a:gs>
              <a:gs pos="100000">
                <a:schemeClr val="accent4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dirty="0">
                <a:solidFill>
                  <a:schemeClr val="accent4">
                    <a:lumMod val="40000"/>
                    <a:lumOff val="60000"/>
                  </a:schemeClr>
                </a:solidFill>
                <a:latin typeface="Nanum Pen" pitchFamily="2" charset="-127"/>
                <a:ea typeface="Nanum Pen" pitchFamily="2" charset="-127"/>
              </a:rPr>
              <a:t>페르시아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7778716-E45E-A778-DCFF-03B41F7A713E}"/>
              </a:ext>
            </a:extLst>
          </p:cNvPr>
          <p:cNvSpPr/>
          <p:nvPr/>
        </p:nvSpPr>
        <p:spPr>
          <a:xfrm>
            <a:off x="6967985" y="3755357"/>
            <a:ext cx="2172286" cy="2014666"/>
          </a:xfrm>
          <a:prstGeom prst="ellipse">
            <a:avLst/>
          </a:prstGeom>
          <a:gradFill flip="none" rotWithShape="1">
            <a:gsLst>
              <a:gs pos="0">
                <a:schemeClr val="accent5">
                  <a:lumMod val="40000"/>
                  <a:lumOff val="60000"/>
                </a:schemeClr>
              </a:gs>
              <a:gs pos="46000">
                <a:schemeClr val="accent5">
                  <a:lumMod val="95000"/>
                  <a:lumOff val="5000"/>
                </a:schemeClr>
              </a:gs>
              <a:gs pos="100000">
                <a:schemeClr val="accent5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dirty="0">
                <a:solidFill>
                  <a:schemeClr val="accent5">
                    <a:lumMod val="40000"/>
                    <a:lumOff val="60000"/>
                  </a:schemeClr>
                </a:solidFill>
                <a:latin typeface="Nanum Pen" pitchFamily="2" charset="-127"/>
                <a:ea typeface="Nanum Pen" pitchFamily="2" charset="-127"/>
              </a:rPr>
              <a:t>그리스 제국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BE3103E-1C4B-3619-6BA7-9FEC385AE727}"/>
              </a:ext>
            </a:extLst>
          </p:cNvPr>
          <p:cNvSpPr/>
          <p:nvPr/>
        </p:nvSpPr>
        <p:spPr>
          <a:xfrm>
            <a:off x="5008682" y="4880195"/>
            <a:ext cx="2172286" cy="2014666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dirty="0">
                <a:solidFill>
                  <a:schemeClr val="accent6">
                    <a:lumMod val="40000"/>
                    <a:lumOff val="60000"/>
                  </a:schemeClr>
                </a:solidFill>
                <a:latin typeface="Nanum Pen" pitchFamily="2" charset="-127"/>
                <a:ea typeface="Nanum Pen" pitchFamily="2" charset="-127"/>
              </a:rPr>
              <a:t>로마 제국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B684C07-C1EF-47A8-9885-B7F3936A4A68}"/>
              </a:ext>
            </a:extLst>
          </p:cNvPr>
          <p:cNvSpPr txBox="1"/>
          <p:nvPr/>
        </p:nvSpPr>
        <p:spPr>
          <a:xfrm>
            <a:off x="6967984" y="2290517"/>
            <a:ext cx="14037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dirty="0">
                <a:solidFill>
                  <a:srgbClr val="FF0000"/>
                </a:solidFill>
                <a:latin typeface="Nanum Pen" pitchFamily="2" charset="-127"/>
                <a:ea typeface="Nanum Pen" pitchFamily="2" charset="-127"/>
              </a:rPr>
              <a:t>구약시대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A6A6A8D-2191-244C-52BF-3153B3AB9D06}"/>
              </a:ext>
            </a:extLst>
          </p:cNvPr>
          <p:cNvSpPr txBox="1"/>
          <p:nvPr/>
        </p:nvSpPr>
        <p:spPr>
          <a:xfrm>
            <a:off x="5832581" y="3530036"/>
            <a:ext cx="14037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dirty="0" err="1">
                <a:solidFill>
                  <a:srgbClr val="7030A0"/>
                </a:solidFill>
                <a:latin typeface="Nanum Pen" pitchFamily="2" charset="-127"/>
                <a:ea typeface="Nanum Pen" pitchFamily="2" charset="-127"/>
              </a:rPr>
              <a:t>중간기</a:t>
            </a:r>
            <a:endParaRPr lang="ko-KR" altLang="en-US" sz="3200" dirty="0">
              <a:solidFill>
                <a:srgbClr val="7030A0"/>
              </a:solidFill>
              <a:latin typeface="Nanum Pen" pitchFamily="2" charset="-127"/>
              <a:ea typeface="Nanum Pen" pitchFamily="2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D168A38-4BBF-7DD5-2C2A-9B32E2D66FF9}"/>
              </a:ext>
            </a:extLst>
          </p:cNvPr>
          <p:cNvSpPr txBox="1"/>
          <p:nvPr/>
        </p:nvSpPr>
        <p:spPr>
          <a:xfrm>
            <a:off x="3874735" y="4754543"/>
            <a:ext cx="14037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dirty="0">
                <a:solidFill>
                  <a:srgbClr val="0070C0"/>
                </a:solidFill>
                <a:latin typeface="Nanum Pen" pitchFamily="2" charset="-127"/>
                <a:ea typeface="Nanum Pen" pitchFamily="2" charset="-127"/>
              </a:rPr>
              <a:t>신약시대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1BA3988-AB65-237B-53D6-1E9D2DC94283}"/>
              </a:ext>
            </a:extLst>
          </p:cNvPr>
          <p:cNvSpPr txBox="1"/>
          <p:nvPr/>
        </p:nvSpPr>
        <p:spPr>
          <a:xfrm>
            <a:off x="9260814" y="4868094"/>
            <a:ext cx="14037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dirty="0">
                <a:solidFill>
                  <a:schemeClr val="tx2">
                    <a:lumMod val="50000"/>
                    <a:lumOff val="50000"/>
                  </a:schemeClr>
                </a:solidFill>
                <a:latin typeface="Nanum Pen" pitchFamily="2" charset="-127"/>
                <a:ea typeface="Nanum Pen" pitchFamily="2" charset="-127"/>
              </a:rPr>
              <a:t>70</a:t>
            </a:r>
            <a:r>
              <a:rPr lang="ko-KR" altLang="en-US" sz="3200" dirty="0">
                <a:solidFill>
                  <a:schemeClr val="tx2">
                    <a:lumMod val="50000"/>
                    <a:lumOff val="50000"/>
                  </a:schemeClr>
                </a:solidFill>
                <a:latin typeface="Nanum Pen" pitchFamily="2" charset="-127"/>
                <a:ea typeface="Nanum Pen" pitchFamily="2" charset="-127"/>
              </a:rPr>
              <a:t>인 역</a:t>
            </a:r>
          </a:p>
        </p:txBody>
      </p:sp>
    </p:spTree>
    <p:extLst>
      <p:ext uri="{BB962C8B-B14F-4D97-AF65-F5344CB8AC3E}">
        <p14:creationId xmlns:p14="http://schemas.microsoft.com/office/powerpoint/2010/main" val="3366206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70"/>
            <a:ext cx="6894576" cy="1784538"/>
          </a:xfrm>
        </p:spPr>
        <p:txBody>
          <a:bodyPr anchor="b">
            <a:normAutofit/>
          </a:bodyPr>
          <a:lstStyle/>
          <a:p>
            <a:r>
              <a:rPr lang="ko-KR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성경의 정경화</a:t>
            </a:r>
            <a:endParaRPr lang="ko-KR" altLang="en-US" sz="7200" dirty="0"/>
          </a:p>
        </p:txBody>
      </p:sp>
      <p:sp>
        <p:nvSpPr>
          <p:cNvPr id="30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093" y="2395391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08307"/>
            <a:ext cx="6894576" cy="3485260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6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구약의 확정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26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</a:t>
            </a:r>
            <a:r>
              <a:rPr lang="en-US" altLang="ko-KR" sz="26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AD 90</a:t>
            </a:r>
            <a:r>
              <a:rPr lang="ko-KR" altLang="en-US" sz="26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년 </a:t>
            </a:r>
            <a:r>
              <a:rPr lang="ko-KR" altLang="en-US" sz="2600" kern="10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얌니아</a:t>
            </a:r>
            <a:r>
              <a:rPr lang="ko-KR" altLang="en-US" sz="26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sz="26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(Jamnia) </a:t>
            </a:r>
            <a:r>
              <a:rPr lang="ko-KR" altLang="en-US" sz="26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회의에서 결정</a:t>
            </a:r>
            <a:endParaRPr lang="en-US" altLang="ko-KR" sz="2600" kern="10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6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- AD 8C </a:t>
            </a:r>
            <a:r>
              <a:rPr lang="ko-KR" altLang="en-US" sz="2600" kern="10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맛소라</a:t>
            </a:r>
            <a:r>
              <a:rPr lang="ko-KR" altLang="en-US" sz="26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사본 </a:t>
            </a:r>
            <a:r>
              <a:rPr lang="en-US" altLang="ko-KR" sz="26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(Masoretic Text) vs. BC 1C </a:t>
            </a:r>
            <a:r>
              <a:rPr lang="ko-KR" altLang="en-US" sz="26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사해 사본 </a:t>
            </a:r>
            <a:r>
              <a:rPr lang="en-US" altLang="ko-KR" sz="26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sz="26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6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신약의 확정</a:t>
            </a:r>
            <a:endParaRPr lang="en-US" altLang="ko-KR" sz="2600" kern="10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6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- AD 397</a:t>
            </a:r>
            <a:r>
              <a:rPr lang="ko-KR" altLang="en-US" sz="26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년 </a:t>
            </a:r>
            <a:r>
              <a:rPr lang="ko-KR" altLang="en-US" sz="2600" kern="10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카르타고</a:t>
            </a:r>
            <a:r>
              <a:rPr lang="ko-KR" altLang="en-US" sz="26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공의회</a:t>
            </a:r>
            <a:r>
              <a:rPr lang="en-US" altLang="ko-KR" sz="26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6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- </a:t>
            </a:r>
            <a:r>
              <a:rPr lang="ko-KR" altLang="en-US" sz="26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바티칸 사본</a:t>
            </a:r>
            <a:r>
              <a:rPr lang="en-US" altLang="ko-KR" sz="26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6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시내 사본</a:t>
            </a:r>
            <a:r>
              <a:rPr lang="en-US" altLang="ko-KR" sz="26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P</a:t>
            </a:r>
            <a:r>
              <a:rPr lang="en-US" altLang="ko-KR" sz="2600" kern="100" baseline="300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46</a:t>
            </a:r>
            <a:r>
              <a:rPr lang="en-US" altLang="ko-KR" sz="26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sz="26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사본 </a:t>
            </a:r>
            <a:r>
              <a:rPr lang="en-US" altLang="ko-KR" sz="26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(AD 200</a:t>
            </a:r>
            <a:r>
              <a:rPr lang="ko-KR" altLang="en-US" sz="26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년 경</a:t>
            </a:r>
            <a:r>
              <a:rPr lang="en-US" altLang="ko-KR" sz="26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6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- “</a:t>
            </a:r>
            <a:r>
              <a:rPr lang="ko-KR" altLang="en-US" sz="26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없음</a:t>
            </a:r>
            <a:r>
              <a:rPr lang="en-US" altLang="ko-KR" sz="26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”: </a:t>
            </a:r>
            <a:r>
              <a:rPr lang="ko-KR" altLang="en-US" sz="26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초기 사본에는 없는데 후대에 덧붙인 경우</a:t>
            </a:r>
            <a:r>
              <a:rPr lang="en-US" altLang="ko-KR" sz="26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sz="26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endParaRPr lang="ko-KR" altLang="en-US" sz="2600" kern="10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1" name="Picture 30" descr="출입국 관리">
            <a:extLst>
              <a:ext uri="{FF2B5EF4-FFF2-40B4-BE49-F238E27FC236}">
                <a16:creationId xmlns:a16="http://schemas.microsoft.com/office/drawing/2014/main" id="{84F93B1F-EE80-5D5D-A9FD-A0F4FE8778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003" r="1902" b="4"/>
          <a:stretch/>
        </p:blipFill>
        <p:spPr>
          <a:xfrm>
            <a:off x="8141399" y="10"/>
            <a:ext cx="4050601" cy="6857990"/>
          </a:xfrm>
          <a:custGeom>
            <a:avLst/>
            <a:gdLst/>
            <a:ahLst/>
            <a:cxnLst/>
            <a:rect l="l" t="t" r="r" b="b"/>
            <a:pathLst>
              <a:path w="4050601" h="6858000">
                <a:moveTo>
                  <a:pt x="26697" y="0"/>
                </a:moveTo>
                <a:lnTo>
                  <a:pt x="4050601" y="0"/>
                </a:lnTo>
                <a:lnTo>
                  <a:pt x="4050601" y="6858000"/>
                </a:lnTo>
                <a:lnTo>
                  <a:pt x="28376" y="6858000"/>
                </a:lnTo>
                <a:lnTo>
                  <a:pt x="28782" y="6851321"/>
                </a:lnTo>
                <a:cubicBezTo>
                  <a:pt x="31911" y="6730915"/>
                  <a:pt x="35027" y="6610471"/>
                  <a:pt x="38157" y="6489990"/>
                </a:cubicBezTo>
                <a:cubicBezTo>
                  <a:pt x="38284" y="6484913"/>
                  <a:pt x="39171" y="6479963"/>
                  <a:pt x="39171" y="6474886"/>
                </a:cubicBezTo>
                <a:cubicBezTo>
                  <a:pt x="48166" y="6361042"/>
                  <a:pt x="53107" y="6247198"/>
                  <a:pt x="18899" y="6136019"/>
                </a:cubicBezTo>
                <a:cubicBezTo>
                  <a:pt x="15871" y="6125573"/>
                  <a:pt x="14262" y="6114773"/>
                  <a:pt x="14084" y="6103909"/>
                </a:cubicBezTo>
                <a:cubicBezTo>
                  <a:pt x="12413" y="6006983"/>
                  <a:pt x="16644" y="5910056"/>
                  <a:pt x="26754" y="5813650"/>
                </a:cubicBezTo>
                <a:cubicBezTo>
                  <a:pt x="31949" y="5754507"/>
                  <a:pt x="26754" y="5694475"/>
                  <a:pt x="43478" y="5635967"/>
                </a:cubicBezTo>
                <a:cubicBezTo>
                  <a:pt x="50864" y="5606890"/>
                  <a:pt x="55109" y="5577103"/>
                  <a:pt x="56147" y="5547125"/>
                </a:cubicBezTo>
                <a:cubicBezTo>
                  <a:pt x="59948" y="5474529"/>
                  <a:pt x="38537" y="5406248"/>
                  <a:pt x="18139" y="5337713"/>
                </a:cubicBezTo>
                <a:cubicBezTo>
                  <a:pt x="7370" y="5301414"/>
                  <a:pt x="-5426" y="5264355"/>
                  <a:pt x="2429" y="5226280"/>
                </a:cubicBezTo>
                <a:cubicBezTo>
                  <a:pt x="16707" y="5167720"/>
                  <a:pt x="24854" y="5107828"/>
                  <a:pt x="26754" y="5047581"/>
                </a:cubicBezTo>
                <a:cubicBezTo>
                  <a:pt x="26754" y="5004937"/>
                  <a:pt x="16365" y="4963181"/>
                  <a:pt x="20039" y="4920664"/>
                </a:cubicBezTo>
                <a:cubicBezTo>
                  <a:pt x="28211" y="4838181"/>
                  <a:pt x="30238" y="4755203"/>
                  <a:pt x="26121" y="4672415"/>
                </a:cubicBezTo>
                <a:cubicBezTo>
                  <a:pt x="26095" y="4639315"/>
                  <a:pt x="29846" y="4606317"/>
                  <a:pt x="37270" y="4574054"/>
                </a:cubicBezTo>
                <a:cubicBezTo>
                  <a:pt x="46506" y="4517120"/>
                  <a:pt x="48419" y="4459246"/>
                  <a:pt x="42971" y="4401829"/>
                </a:cubicBezTo>
                <a:cubicBezTo>
                  <a:pt x="37016" y="4335324"/>
                  <a:pt x="19279" y="4269835"/>
                  <a:pt x="14845" y="4203331"/>
                </a:cubicBezTo>
                <a:cubicBezTo>
                  <a:pt x="7876" y="4093167"/>
                  <a:pt x="17759" y="3983003"/>
                  <a:pt x="27514" y="3873347"/>
                </a:cubicBezTo>
                <a:cubicBezTo>
                  <a:pt x="35116" y="3803010"/>
                  <a:pt x="37143" y="3732178"/>
                  <a:pt x="33596" y="3661523"/>
                </a:cubicBezTo>
                <a:cubicBezTo>
                  <a:pt x="29161" y="3605426"/>
                  <a:pt x="22193" y="3549329"/>
                  <a:pt x="20926" y="3493232"/>
                </a:cubicBezTo>
                <a:cubicBezTo>
                  <a:pt x="18646" y="3392967"/>
                  <a:pt x="19532" y="3292703"/>
                  <a:pt x="25360" y="3192439"/>
                </a:cubicBezTo>
                <a:cubicBezTo>
                  <a:pt x="28274" y="3142180"/>
                  <a:pt x="32962" y="3092429"/>
                  <a:pt x="34989" y="3041789"/>
                </a:cubicBezTo>
                <a:cubicBezTo>
                  <a:pt x="37016" y="2991149"/>
                  <a:pt x="41071" y="2940002"/>
                  <a:pt x="29542" y="2890377"/>
                </a:cubicBezTo>
                <a:cubicBezTo>
                  <a:pt x="10030" y="2805978"/>
                  <a:pt x="24347" y="2721959"/>
                  <a:pt x="28528" y="2637813"/>
                </a:cubicBezTo>
                <a:cubicBezTo>
                  <a:pt x="31062" y="2585523"/>
                  <a:pt x="46266" y="2531964"/>
                  <a:pt x="32836" y="2481198"/>
                </a:cubicBezTo>
                <a:cubicBezTo>
                  <a:pt x="11677" y="2401621"/>
                  <a:pt x="25487" y="2323694"/>
                  <a:pt x="32836" y="2245386"/>
                </a:cubicBezTo>
                <a:cubicBezTo>
                  <a:pt x="41311" y="2171280"/>
                  <a:pt x="39816" y="2096361"/>
                  <a:pt x="28401" y="2022648"/>
                </a:cubicBezTo>
                <a:cubicBezTo>
                  <a:pt x="14084" y="1949518"/>
                  <a:pt x="14084" y="1874307"/>
                  <a:pt x="28401" y="1801178"/>
                </a:cubicBezTo>
                <a:cubicBezTo>
                  <a:pt x="40260" y="1740816"/>
                  <a:pt x="41628" y="1678868"/>
                  <a:pt x="32455" y="1618037"/>
                </a:cubicBezTo>
                <a:cubicBezTo>
                  <a:pt x="26247" y="1574505"/>
                  <a:pt x="15098" y="1531226"/>
                  <a:pt x="13578" y="1487694"/>
                </a:cubicBezTo>
                <a:cubicBezTo>
                  <a:pt x="10436" y="1396656"/>
                  <a:pt x="12298" y="1305517"/>
                  <a:pt x="19153" y="1214696"/>
                </a:cubicBezTo>
                <a:cubicBezTo>
                  <a:pt x="27134" y="1111259"/>
                  <a:pt x="42464" y="1008202"/>
                  <a:pt x="31822" y="904004"/>
                </a:cubicBezTo>
                <a:cubicBezTo>
                  <a:pt x="28148" y="868213"/>
                  <a:pt x="20673" y="832549"/>
                  <a:pt x="19913" y="796632"/>
                </a:cubicBezTo>
                <a:cubicBezTo>
                  <a:pt x="18266" y="729366"/>
                  <a:pt x="17505" y="662989"/>
                  <a:pt x="21306" y="593565"/>
                </a:cubicBezTo>
                <a:cubicBezTo>
                  <a:pt x="25107" y="524142"/>
                  <a:pt x="39550" y="453703"/>
                  <a:pt x="29795" y="385549"/>
                </a:cubicBezTo>
                <a:cubicBezTo>
                  <a:pt x="20039" y="317394"/>
                  <a:pt x="26374" y="250382"/>
                  <a:pt x="32709" y="183497"/>
                </a:cubicBezTo>
                <a:cubicBezTo>
                  <a:pt x="35750" y="151705"/>
                  <a:pt x="37809" y="120261"/>
                  <a:pt x="37254" y="8894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406434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457344D1-E597-42B3-8E85-6D7036E54A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777739"/>
            <a:ext cx="3418990" cy="1412119"/>
          </a:xfrm>
        </p:spPr>
        <p:txBody>
          <a:bodyPr>
            <a:normAutofit/>
          </a:bodyPr>
          <a:lstStyle/>
          <a:p>
            <a:r>
              <a:rPr lang="ko-KR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성경의 언어</a:t>
            </a:r>
            <a:endParaRPr lang="ko-KR" altLang="en-US" sz="6000" dirty="0"/>
          </a:p>
        </p:txBody>
      </p:sp>
      <p:pic>
        <p:nvPicPr>
          <p:cNvPr id="25" name="Picture 24" descr="계산 수식">
            <a:extLst>
              <a:ext uri="{FF2B5EF4-FFF2-40B4-BE49-F238E27FC236}">
                <a16:creationId xmlns:a16="http://schemas.microsoft.com/office/drawing/2014/main" id="{4FC7F006-A838-DF1A-CE63-A2D41F7DD7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134" b="28697"/>
          <a:stretch/>
        </p:blipFill>
        <p:spPr>
          <a:xfrm>
            <a:off x="20" y="-1"/>
            <a:ext cx="12191980" cy="4408344"/>
          </a:xfrm>
          <a:custGeom>
            <a:avLst/>
            <a:gdLst/>
            <a:ahLst/>
            <a:cxnLst/>
            <a:rect l="l" t="t" r="r" b="b"/>
            <a:pathLst>
              <a:path w="12192000" h="4408344">
                <a:moveTo>
                  <a:pt x="0" y="0"/>
                </a:moveTo>
                <a:lnTo>
                  <a:pt x="12192000" y="0"/>
                </a:lnTo>
                <a:lnTo>
                  <a:pt x="12192000" y="4381821"/>
                </a:lnTo>
                <a:lnTo>
                  <a:pt x="11986461" y="4386473"/>
                </a:lnTo>
                <a:cubicBezTo>
                  <a:pt x="11912297" y="4385498"/>
                  <a:pt x="11838168" y="4381870"/>
                  <a:pt x="11764214" y="4375593"/>
                </a:cubicBezTo>
                <a:cubicBezTo>
                  <a:pt x="11656850" y="4367589"/>
                  <a:pt x="11548596" y="4356535"/>
                  <a:pt x="11441995" y="4376864"/>
                </a:cubicBezTo>
                <a:cubicBezTo>
                  <a:pt x="11324975" y="4399353"/>
                  <a:pt x="11208081" y="4399480"/>
                  <a:pt x="11090044" y="4393763"/>
                </a:cubicBezTo>
                <a:cubicBezTo>
                  <a:pt x="10989160" y="4388935"/>
                  <a:pt x="10888657" y="4363523"/>
                  <a:pt x="10787011" y="4390332"/>
                </a:cubicBezTo>
                <a:cubicBezTo>
                  <a:pt x="10776897" y="4391806"/>
                  <a:pt x="10766592" y="4391374"/>
                  <a:pt x="10756643" y="4389062"/>
                </a:cubicBezTo>
                <a:cubicBezTo>
                  <a:pt x="10645468" y="4373688"/>
                  <a:pt x="10533530" y="4386266"/>
                  <a:pt x="10421973" y="4381946"/>
                </a:cubicBezTo>
                <a:cubicBezTo>
                  <a:pt x="10370515" y="4379913"/>
                  <a:pt x="10318040" y="4381057"/>
                  <a:pt x="10267216" y="4375593"/>
                </a:cubicBezTo>
                <a:cubicBezTo>
                  <a:pt x="10150577" y="4363142"/>
                  <a:pt x="10034192" y="4356535"/>
                  <a:pt x="9918824" y="4385885"/>
                </a:cubicBezTo>
                <a:cubicBezTo>
                  <a:pt x="9885153" y="4393801"/>
                  <a:pt x="9850745" y="4398057"/>
                  <a:pt x="9816160" y="4398591"/>
                </a:cubicBezTo>
                <a:cubicBezTo>
                  <a:pt x="9703206" y="4402657"/>
                  <a:pt x="9590632" y="4394906"/>
                  <a:pt x="9478059" y="4388553"/>
                </a:cubicBezTo>
                <a:cubicBezTo>
                  <a:pt x="9399918" y="4384106"/>
                  <a:pt x="9321904" y="4374450"/>
                  <a:pt x="9243637" y="4382582"/>
                </a:cubicBezTo>
                <a:cubicBezTo>
                  <a:pt x="9198150" y="4387283"/>
                  <a:pt x="9152282" y="4387283"/>
                  <a:pt x="9106795" y="4382582"/>
                </a:cubicBezTo>
                <a:cubicBezTo>
                  <a:pt x="9022962" y="4372760"/>
                  <a:pt x="8938380" y="4370930"/>
                  <a:pt x="8854204" y="4377118"/>
                </a:cubicBezTo>
                <a:cubicBezTo>
                  <a:pt x="8728543" y="4387918"/>
                  <a:pt x="8603010" y="4396939"/>
                  <a:pt x="8476969" y="4379786"/>
                </a:cubicBezTo>
                <a:cubicBezTo>
                  <a:pt x="8405486" y="4368554"/>
                  <a:pt x="8332808" y="4367233"/>
                  <a:pt x="8260970" y="4375848"/>
                </a:cubicBezTo>
                <a:cubicBezTo>
                  <a:pt x="8089823" y="4399862"/>
                  <a:pt x="7918295" y="4392111"/>
                  <a:pt x="7746767" y="4382201"/>
                </a:cubicBezTo>
                <a:cubicBezTo>
                  <a:pt x="7632160" y="4375466"/>
                  <a:pt x="7517046" y="4363142"/>
                  <a:pt x="7402693" y="4379405"/>
                </a:cubicBezTo>
                <a:cubicBezTo>
                  <a:pt x="7256831" y="4399734"/>
                  <a:pt x="7110841" y="4393000"/>
                  <a:pt x="6964597" y="4387029"/>
                </a:cubicBezTo>
                <a:cubicBezTo>
                  <a:pt x="6857233" y="4382582"/>
                  <a:pt x="6749742" y="4369113"/>
                  <a:pt x="6642124" y="4385758"/>
                </a:cubicBezTo>
                <a:cubicBezTo>
                  <a:pt x="6631045" y="4387270"/>
                  <a:pt x="6619775" y="4386139"/>
                  <a:pt x="6609216" y="4382455"/>
                </a:cubicBezTo>
                <a:cubicBezTo>
                  <a:pt x="6568379" y="4369012"/>
                  <a:pt x="6524595" y="4367208"/>
                  <a:pt x="6482793" y="4377245"/>
                </a:cubicBezTo>
                <a:cubicBezTo>
                  <a:pt x="6405669" y="4394144"/>
                  <a:pt x="6328672" y="4401513"/>
                  <a:pt x="6250150" y="4386139"/>
                </a:cubicBezTo>
                <a:cubicBezTo>
                  <a:pt x="6217254" y="4379253"/>
                  <a:pt x="6183521" y="4377245"/>
                  <a:pt x="6150028" y="4380168"/>
                </a:cubicBezTo>
                <a:cubicBezTo>
                  <a:pt x="6020175" y="4393128"/>
                  <a:pt x="5890068" y="4388045"/>
                  <a:pt x="5760087" y="4385504"/>
                </a:cubicBezTo>
                <a:cubicBezTo>
                  <a:pt x="5521345" y="4381057"/>
                  <a:pt x="5282477" y="4385504"/>
                  <a:pt x="5044242" y="4362761"/>
                </a:cubicBezTo>
                <a:cubicBezTo>
                  <a:pt x="4979506" y="4356599"/>
                  <a:pt x="4914326" y="4352659"/>
                  <a:pt x="4849272" y="4353438"/>
                </a:cubicBezTo>
                <a:cubicBezTo>
                  <a:pt x="4784218" y="4354216"/>
                  <a:pt x="4719291" y="4359711"/>
                  <a:pt x="4655063" y="4372417"/>
                </a:cubicBezTo>
                <a:cubicBezTo>
                  <a:pt x="4447578" y="4412694"/>
                  <a:pt x="4239457" y="4415236"/>
                  <a:pt x="4029811" y="4398972"/>
                </a:cubicBezTo>
                <a:cubicBezTo>
                  <a:pt x="3943792" y="4392238"/>
                  <a:pt x="3857774" y="4381057"/>
                  <a:pt x="3771375" y="4383217"/>
                </a:cubicBezTo>
                <a:cubicBezTo>
                  <a:pt x="3623225" y="4387156"/>
                  <a:pt x="3474948" y="4379151"/>
                  <a:pt x="3326672" y="4381184"/>
                </a:cubicBezTo>
                <a:cubicBezTo>
                  <a:pt x="3322669" y="4381756"/>
                  <a:pt x="3318578" y="4381222"/>
                  <a:pt x="3314855" y="4379659"/>
                </a:cubicBezTo>
                <a:cubicBezTo>
                  <a:pt x="3278008" y="4354375"/>
                  <a:pt x="3237604" y="4364158"/>
                  <a:pt x="3199487" y="4370765"/>
                </a:cubicBezTo>
                <a:cubicBezTo>
                  <a:pt x="3072810" y="4392746"/>
                  <a:pt x="2946260" y="4403546"/>
                  <a:pt x="2817550" y="4386520"/>
                </a:cubicBezTo>
                <a:cubicBezTo>
                  <a:pt x="2694647" y="4368694"/>
                  <a:pt x="2569990" y="4366471"/>
                  <a:pt x="2446541" y="4379913"/>
                </a:cubicBezTo>
                <a:cubicBezTo>
                  <a:pt x="2276791" y="4399734"/>
                  <a:pt x="2107677" y="4395541"/>
                  <a:pt x="1938308" y="4379913"/>
                </a:cubicBezTo>
                <a:cubicBezTo>
                  <a:pt x="1869570" y="4373561"/>
                  <a:pt x="1799815" y="4362761"/>
                  <a:pt x="1731712" y="4378643"/>
                </a:cubicBezTo>
                <a:cubicBezTo>
                  <a:pt x="1647854" y="4398083"/>
                  <a:pt x="1564250" y="4391730"/>
                  <a:pt x="1480137" y="4387410"/>
                </a:cubicBezTo>
                <a:cubicBezTo>
                  <a:pt x="1373663" y="4381819"/>
                  <a:pt x="1267442" y="4365683"/>
                  <a:pt x="1160586" y="4378389"/>
                </a:cubicBezTo>
                <a:cubicBezTo>
                  <a:pt x="1111161" y="4384233"/>
                  <a:pt x="1062116" y="4393509"/>
                  <a:pt x="1012055" y="4391095"/>
                </a:cubicBezTo>
                <a:cubicBezTo>
                  <a:pt x="873562" y="4384742"/>
                  <a:pt x="735196" y="4377245"/>
                  <a:pt x="596449" y="4378389"/>
                </a:cubicBezTo>
                <a:cubicBezTo>
                  <a:pt x="538383" y="4378770"/>
                  <a:pt x="480699" y="4380676"/>
                  <a:pt x="422887" y="4384869"/>
                </a:cubicBezTo>
                <a:cubicBezTo>
                  <a:pt x="315015" y="4392746"/>
                  <a:pt x="207524" y="4382073"/>
                  <a:pt x="100033" y="4378262"/>
                </a:cubicBezTo>
                <a:lnTo>
                  <a:pt x="0" y="4382743"/>
                </a:lnTo>
                <a:close/>
              </a:path>
            </a:pathLst>
          </a:custGeom>
        </p:spPr>
      </p:pic>
      <p:sp>
        <p:nvSpPr>
          <p:cNvPr id="26" name="Rectangle 6">
            <a:extLst>
              <a:ext uri="{FF2B5EF4-FFF2-40B4-BE49-F238E27FC236}">
                <a16:creationId xmlns:a16="http://schemas.microsoft.com/office/drawing/2014/main" id="{3540989C-C7B8-473B-BF87-6F2DA6A90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656733" y="5463634"/>
            <a:ext cx="1371600" cy="27432"/>
          </a:xfrm>
          <a:custGeom>
            <a:avLst/>
            <a:gdLst>
              <a:gd name="connsiteX0" fmla="*/ 0 w 1371600"/>
              <a:gd name="connsiteY0" fmla="*/ 0 h 27432"/>
              <a:gd name="connsiteX1" fmla="*/ 713232 w 1371600"/>
              <a:gd name="connsiteY1" fmla="*/ 0 h 27432"/>
              <a:gd name="connsiteX2" fmla="*/ 1371600 w 1371600"/>
              <a:gd name="connsiteY2" fmla="*/ 0 h 27432"/>
              <a:gd name="connsiteX3" fmla="*/ 1371600 w 1371600"/>
              <a:gd name="connsiteY3" fmla="*/ 27432 h 27432"/>
              <a:gd name="connsiteX4" fmla="*/ 699516 w 1371600"/>
              <a:gd name="connsiteY4" fmla="*/ 27432 h 27432"/>
              <a:gd name="connsiteX5" fmla="*/ 0 w 1371600"/>
              <a:gd name="connsiteY5" fmla="*/ 27432 h 27432"/>
              <a:gd name="connsiteX6" fmla="*/ 0 w 1371600"/>
              <a:gd name="connsiteY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1600" h="27432" fill="none" extrusionOk="0">
                <a:moveTo>
                  <a:pt x="0" y="0"/>
                </a:moveTo>
                <a:cubicBezTo>
                  <a:pt x="196943" y="-1146"/>
                  <a:pt x="408267" y="-21226"/>
                  <a:pt x="713232" y="0"/>
                </a:cubicBezTo>
                <a:cubicBezTo>
                  <a:pt x="1018197" y="21226"/>
                  <a:pt x="1176465" y="-24520"/>
                  <a:pt x="1371600" y="0"/>
                </a:cubicBezTo>
                <a:cubicBezTo>
                  <a:pt x="1372004" y="8629"/>
                  <a:pt x="1371042" y="13798"/>
                  <a:pt x="1371600" y="27432"/>
                </a:cubicBezTo>
                <a:cubicBezTo>
                  <a:pt x="1106086" y="14473"/>
                  <a:pt x="951335" y="17231"/>
                  <a:pt x="699516" y="27432"/>
                </a:cubicBezTo>
                <a:cubicBezTo>
                  <a:pt x="447697" y="37633"/>
                  <a:pt x="283433" y="6518"/>
                  <a:pt x="0" y="27432"/>
                </a:cubicBezTo>
                <a:cubicBezTo>
                  <a:pt x="-583" y="21140"/>
                  <a:pt x="532" y="8001"/>
                  <a:pt x="0" y="0"/>
                </a:cubicBezTo>
                <a:close/>
              </a:path>
              <a:path w="1371600" h="27432" stroke="0" extrusionOk="0">
                <a:moveTo>
                  <a:pt x="0" y="0"/>
                </a:moveTo>
                <a:cubicBezTo>
                  <a:pt x="220136" y="-18051"/>
                  <a:pt x="430173" y="10591"/>
                  <a:pt x="672084" y="0"/>
                </a:cubicBezTo>
                <a:cubicBezTo>
                  <a:pt x="913995" y="-10591"/>
                  <a:pt x="1164723" y="30754"/>
                  <a:pt x="1371600" y="0"/>
                </a:cubicBezTo>
                <a:cubicBezTo>
                  <a:pt x="1372182" y="10360"/>
                  <a:pt x="1371123" y="21444"/>
                  <a:pt x="1371600" y="27432"/>
                </a:cubicBezTo>
                <a:cubicBezTo>
                  <a:pt x="1072365" y="46142"/>
                  <a:pt x="961528" y="35455"/>
                  <a:pt x="685800" y="27432"/>
                </a:cubicBezTo>
                <a:cubicBezTo>
                  <a:pt x="410072" y="19409"/>
                  <a:pt x="276398" y="11099"/>
                  <a:pt x="0" y="27432"/>
                </a:cubicBezTo>
                <a:cubicBezTo>
                  <a:pt x="1155" y="18353"/>
                  <a:pt x="-485" y="9869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4" y="4777739"/>
            <a:ext cx="6897626" cy="1399223"/>
          </a:xfrm>
        </p:spPr>
        <p:txBody>
          <a:bodyPr anchor="ctr">
            <a:no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4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구약 성경</a:t>
            </a:r>
            <a:r>
              <a:rPr lang="en-US" altLang="ko-KR" sz="4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4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히브리어 </a:t>
            </a:r>
            <a:r>
              <a:rPr lang="en-US" altLang="ko-KR" sz="4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/ </a:t>
            </a:r>
            <a:r>
              <a:rPr lang="ko-KR" altLang="en-US" sz="4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시리아어 </a:t>
            </a:r>
            <a:r>
              <a:rPr lang="en-US" altLang="ko-KR" sz="4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sz="4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아람어</a:t>
            </a:r>
            <a:r>
              <a:rPr lang="en-US" altLang="ko-KR" sz="4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  <a:endParaRPr lang="ko-KR" altLang="en-US" sz="40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4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신약 성경</a:t>
            </a:r>
            <a:r>
              <a:rPr lang="en-US" altLang="ko-KR" sz="4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4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그리스어 </a:t>
            </a:r>
            <a:r>
              <a:rPr lang="en-US" altLang="ko-KR" sz="4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sz="4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코이네 헬라어</a:t>
            </a:r>
            <a:r>
              <a:rPr lang="en-US" altLang="ko-KR" sz="4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  <a:endParaRPr lang="ko-KR" altLang="en-US" sz="40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97269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70"/>
            <a:ext cx="6894576" cy="1784538"/>
          </a:xfrm>
        </p:spPr>
        <p:txBody>
          <a:bodyPr anchor="b">
            <a:normAutofit/>
          </a:bodyPr>
          <a:lstStyle/>
          <a:p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한국어 성경 번역사</a:t>
            </a:r>
            <a:endParaRPr lang="ko-KR" altLang="en-US" sz="7200" dirty="0"/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093" y="2395391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08307"/>
            <a:ext cx="6894576" cy="3485260"/>
          </a:xfrm>
        </p:spPr>
        <p:txBody>
          <a:bodyPr>
            <a:no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｢</a:t>
            </a:r>
            <a:r>
              <a:rPr lang="ko-KR" altLang="en-US" sz="24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예수셩교누가복음젼셔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｣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(1882) - </a:t>
            </a:r>
            <a:r>
              <a:rPr lang="ko-KR" altLang="en-US" sz="24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로스역</a:t>
            </a:r>
            <a:endParaRPr lang="ko-KR" altLang="en-US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이수정 번역 「</a:t>
            </a:r>
            <a:r>
              <a:rPr lang="ko-KR" altLang="en-US" sz="24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신약마가젼복음셔언</a:t>
            </a:r>
            <a:r>
              <a:rPr lang="en-US" altLang="ko-KR" sz="24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ᄒᆡ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」 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(1885)</a:t>
            </a: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「</a:t>
            </a:r>
            <a:r>
              <a:rPr lang="ko-KR" altLang="en-US" sz="24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셩경젼셔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」 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(1911)</a:t>
            </a: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「</a:t>
            </a:r>
            <a:r>
              <a:rPr lang="ko-KR" altLang="en-US" sz="24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셩경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개역」 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(1938)</a:t>
            </a: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「성경전서 개역한글판」 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(1952, 1961)</a:t>
            </a: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「공동번역 성서」 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(1977)</a:t>
            </a: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「성경전서 표준 </a:t>
            </a:r>
            <a:r>
              <a:rPr lang="ko-KR" altLang="en-US" sz="24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새번역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」 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(1993)</a:t>
            </a: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「성경전서 개역개정판」 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(1998)</a:t>
            </a: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「성경전서 표준 </a:t>
            </a:r>
            <a:r>
              <a:rPr lang="ko-KR" altLang="en-US" sz="24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새번역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개정판」 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/ 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「성경전서 </a:t>
            </a:r>
            <a:r>
              <a:rPr lang="ko-KR" altLang="en-US" sz="24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새번역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」 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(2001)</a:t>
            </a: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ko-KR" altLang="en-US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16" name="Picture 15" descr="노래 작곡의 클로즈업">
            <a:extLst>
              <a:ext uri="{FF2B5EF4-FFF2-40B4-BE49-F238E27FC236}">
                <a16:creationId xmlns:a16="http://schemas.microsoft.com/office/drawing/2014/main" id="{5BB36325-6908-4ED8-D03C-03842C6BF4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584" r="31118"/>
          <a:stretch/>
        </p:blipFill>
        <p:spPr>
          <a:xfrm>
            <a:off x="8141399" y="10"/>
            <a:ext cx="4050601" cy="6857990"/>
          </a:xfrm>
          <a:custGeom>
            <a:avLst/>
            <a:gdLst/>
            <a:ahLst/>
            <a:cxnLst/>
            <a:rect l="l" t="t" r="r" b="b"/>
            <a:pathLst>
              <a:path w="4050601" h="6858000">
                <a:moveTo>
                  <a:pt x="26697" y="0"/>
                </a:moveTo>
                <a:lnTo>
                  <a:pt x="4050601" y="0"/>
                </a:lnTo>
                <a:lnTo>
                  <a:pt x="4050601" y="6858000"/>
                </a:lnTo>
                <a:lnTo>
                  <a:pt x="28376" y="6858000"/>
                </a:lnTo>
                <a:lnTo>
                  <a:pt x="28782" y="6851321"/>
                </a:lnTo>
                <a:cubicBezTo>
                  <a:pt x="31911" y="6730915"/>
                  <a:pt x="35027" y="6610471"/>
                  <a:pt x="38157" y="6489990"/>
                </a:cubicBezTo>
                <a:cubicBezTo>
                  <a:pt x="38284" y="6484913"/>
                  <a:pt x="39171" y="6479963"/>
                  <a:pt x="39171" y="6474886"/>
                </a:cubicBezTo>
                <a:cubicBezTo>
                  <a:pt x="48166" y="6361042"/>
                  <a:pt x="53107" y="6247198"/>
                  <a:pt x="18899" y="6136019"/>
                </a:cubicBezTo>
                <a:cubicBezTo>
                  <a:pt x="15871" y="6125573"/>
                  <a:pt x="14262" y="6114773"/>
                  <a:pt x="14084" y="6103909"/>
                </a:cubicBezTo>
                <a:cubicBezTo>
                  <a:pt x="12413" y="6006983"/>
                  <a:pt x="16644" y="5910056"/>
                  <a:pt x="26754" y="5813650"/>
                </a:cubicBezTo>
                <a:cubicBezTo>
                  <a:pt x="31949" y="5754507"/>
                  <a:pt x="26754" y="5694475"/>
                  <a:pt x="43478" y="5635967"/>
                </a:cubicBezTo>
                <a:cubicBezTo>
                  <a:pt x="50864" y="5606890"/>
                  <a:pt x="55109" y="5577103"/>
                  <a:pt x="56147" y="5547125"/>
                </a:cubicBezTo>
                <a:cubicBezTo>
                  <a:pt x="59948" y="5474529"/>
                  <a:pt x="38537" y="5406248"/>
                  <a:pt x="18139" y="5337713"/>
                </a:cubicBezTo>
                <a:cubicBezTo>
                  <a:pt x="7370" y="5301414"/>
                  <a:pt x="-5426" y="5264355"/>
                  <a:pt x="2429" y="5226280"/>
                </a:cubicBezTo>
                <a:cubicBezTo>
                  <a:pt x="16707" y="5167720"/>
                  <a:pt x="24854" y="5107828"/>
                  <a:pt x="26754" y="5047581"/>
                </a:cubicBezTo>
                <a:cubicBezTo>
                  <a:pt x="26754" y="5004937"/>
                  <a:pt x="16365" y="4963181"/>
                  <a:pt x="20039" y="4920664"/>
                </a:cubicBezTo>
                <a:cubicBezTo>
                  <a:pt x="28211" y="4838181"/>
                  <a:pt x="30238" y="4755203"/>
                  <a:pt x="26121" y="4672415"/>
                </a:cubicBezTo>
                <a:cubicBezTo>
                  <a:pt x="26095" y="4639315"/>
                  <a:pt x="29846" y="4606317"/>
                  <a:pt x="37270" y="4574054"/>
                </a:cubicBezTo>
                <a:cubicBezTo>
                  <a:pt x="46506" y="4517120"/>
                  <a:pt x="48419" y="4459246"/>
                  <a:pt x="42971" y="4401829"/>
                </a:cubicBezTo>
                <a:cubicBezTo>
                  <a:pt x="37016" y="4335324"/>
                  <a:pt x="19279" y="4269835"/>
                  <a:pt x="14845" y="4203331"/>
                </a:cubicBezTo>
                <a:cubicBezTo>
                  <a:pt x="7876" y="4093167"/>
                  <a:pt x="17759" y="3983003"/>
                  <a:pt x="27514" y="3873347"/>
                </a:cubicBezTo>
                <a:cubicBezTo>
                  <a:pt x="35116" y="3803010"/>
                  <a:pt x="37143" y="3732178"/>
                  <a:pt x="33596" y="3661523"/>
                </a:cubicBezTo>
                <a:cubicBezTo>
                  <a:pt x="29161" y="3605426"/>
                  <a:pt x="22193" y="3549329"/>
                  <a:pt x="20926" y="3493232"/>
                </a:cubicBezTo>
                <a:cubicBezTo>
                  <a:pt x="18646" y="3392967"/>
                  <a:pt x="19532" y="3292703"/>
                  <a:pt x="25360" y="3192439"/>
                </a:cubicBezTo>
                <a:cubicBezTo>
                  <a:pt x="28274" y="3142180"/>
                  <a:pt x="32962" y="3092429"/>
                  <a:pt x="34989" y="3041789"/>
                </a:cubicBezTo>
                <a:cubicBezTo>
                  <a:pt x="37016" y="2991149"/>
                  <a:pt x="41071" y="2940002"/>
                  <a:pt x="29542" y="2890377"/>
                </a:cubicBezTo>
                <a:cubicBezTo>
                  <a:pt x="10030" y="2805978"/>
                  <a:pt x="24347" y="2721959"/>
                  <a:pt x="28528" y="2637813"/>
                </a:cubicBezTo>
                <a:cubicBezTo>
                  <a:pt x="31062" y="2585523"/>
                  <a:pt x="46266" y="2531964"/>
                  <a:pt x="32836" y="2481198"/>
                </a:cubicBezTo>
                <a:cubicBezTo>
                  <a:pt x="11677" y="2401621"/>
                  <a:pt x="25487" y="2323694"/>
                  <a:pt x="32836" y="2245386"/>
                </a:cubicBezTo>
                <a:cubicBezTo>
                  <a:pt x="41311" y="2171280"/>
                  <a:pt x="39816" y="2096361"/>
                  <a:pt x="28401" y="2022648"/>
                </a:cubicBezTo>
                <a:cubicBezTo>
                  <a:pt x="14084" y="1949518"/>
                  <a:pt x="14084" y="1874307"/>
                  <a:pt x="28401" y="1801178"/>
                </a:cubicBezTo>
                <a:cubicBezTo>
                  <a:pt x="40260" y="1740816"/>
                  <a:pt x="41628" y="1678868"/>
                  <a:pt x="32455" y="1618037"/>
                </a:cubicBezTo>
                <a:cubicBezTo>
                  <a:pt x="26247" y="1574505"/>
                  <a:pt x="15098" y="1531226"/>
                  <a:pt x="13578" y="1487694"/>
                </a:cubicBezTo>
                <a:cubicBezTo>
                  <a:pt x="10436" y="1396656"/>
                  <a:pt x="12298" y="1305517"/>
                  <a:pt x="19153" y="1214696"/>
                </a:cubicBezTo>
                <a:cubicBezTo>
                  <a:pt x="27134" y="1111259"/>
                  <a:pt x="42464" y="1008202"/>
                  <a:pt x="31822" y="904004"/>
                </a:cubicBezTo>
                <a:cubicBezTo>
                  <a:pt x="28148" y="868213"/>
                  <a:pt x="20673" y="832549"/>
                  <a:pt x="19913" y="796632"/>
                </a:cubicBezTo>
                <a:cubicBezTo>
                  <a:pt x="18266" y="729366"/>
                  <a:pt x="17505" y="662989"/>
                  <a:pt x="21306" y="593565"/>
                </a:cubicBezTo>
                <a:cubicBezTo>
                  <a:pt x="25107" y="524142"/>
                  <a:pt x="39550" y="453703"/>
                  <a:pt x="29795" y="385549"/>
                </a:cubicBezTo>
                <a:cubicBezTo>
                  <a:pt x="20039" y="317394"/>
                  <a:pt x="26374" y="250382"/>
                  <a:pt x="32709" y="183497"/>
                </a:cubicBezTo>
                <a:cubicBezTo>
                  <a:pt x="35750" y="151705"/>
                  <a:pt x="37809" y="120261"/>
                  <a:pt x="37254" y="8894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128069566"/>
      </p:ext>
    </p:extLst>
  </p:cSld>
  <p:clrMapOvr>
    <a:masterClrMapping/>
  </p:clrMapOvr>
</p:sld>
</file>

<file path=ppt/theme/theme1.xml><?xml version="1.0" encoding="utf-8"?>
<a:theme xmlns:a="http://schemas.openxmlformats.org/drawingml/2006/main" name="SketchyVTI">
  <a:themeElements>
    <a:clrScheme name="AnalogousFromLightSeedLeftStep">
      <a:dk1>
        <a:srgbClr val="000000"/>
      </a:dk1>
      <a:lt1>
        <a:srgbClr val="FFFFFF"/>
      </a:lt1>
      <a:dk2>
        <a:srgbClr val="243241"/>
      </a:dk2>
      <a:lt2>
        <a:srgbClr val="E2E5E8"/>
      </a:lt2>
      <a:accent1>
        <a:srgbClr val="BA9C80"/>
      </a:accent1>
      <a:accent2>
        <a:srgbClr val="BA827F"/>
      </a:accent2>
      <a:accent3>
        <a:srgbClr val="C594A6"/>
      </a:accent3>
      <a:accent4>
        <a:srgbClr val="BA7FAD"/>
      </a:accent4>
      <a:accent5>
        <a:srgbClr val="BC94C5"/>
      </a:accent5>
      <a:accent6>
        <a:srgbClr val="967FBA"/>
      </a:accent6>
      <a:hlink>
        <a:srgbClr val="5E85A8"/>
      </a:hlink>
      <a:folHlink>
        <a:srgbClr val="7F7F7F"/>
      </a:folHlink>
    </a:clrScheme>
    <a:fontScheme name="Custom 2">
      <a:majorFont>
        <a:latin typeface="Modern Love"/>
        <a:ea typeface=""/>
        <a:cs typeface=""/>
      </a:majorFont>
      <a:minorFont>
        <a:latin typeface="The Ha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yVTI" id="{A6D2C935-A6E4-4DD9-BCC5-5AE2504DB8EA}" vid="{F0754072-50B6-4C01-B911-67246C9F58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1556</TotalTime>
  <Words>331</Words>
  <Application>Microsoft Office PowerPoint</Application>
  <PresentationFormat>Widescreen</PresentationFormat>
  <Paragraphs>102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Chilgok Kim Yeongbun</vt:lpstr>
      <vt:lpstr>Nanum Pen</vt:lpstr>
      <vt:lpstr>Arial</vt:lpstr>
      <vt:lpstr>Cavolini</vt:lpstr>
      <vt:lpstr>Modern Love</vt:lpstr>
      <vt:lpstr>The Hand</vt:lpstr>
      <vt:lpstr>SketchyVTI</vt:lpstr>
      <vt:lpstr>에베소서 개관 (Overview of Ephesians)</vt:lpstr>
      <vt:lpstr>성경의 구조</vt:lpstr>
      <vt:lpstr>구약의 구조</vt:lpstr>
      <vt:lpstr>신약의 구조</vt:lpstr>
      <vt:lpstr>이스라엘과 5대 제국</vt:lpstr>
      <vt:lpstr>성경의 정경화</vt:lpstr>
      <vt:lpstr>성경의 언어</vt:lpstr>
      <vt:lpstr>한국어 성경 번역사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에베소서 석의 (Exegesis of Ephesians)</dc:title>
  <dc:creator>Jeong, Hyejeong</dc:creator>
  <cp:lastModifiedBy>Jeong, Hyejeong</cp:lastModifiedBy>
  <cp:revision>6</cp:revision>
  <dcterms:created xsi:type="dcterms:W3CDTF">2024-03-11T16:02:12Z</dcterms:created>
  <dcterms:modified xsi:type="dcterms:W3CDTF">2024-03-14T05:06:55Z</dcterms:modified>
</cp:coreProperties>
</file>