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4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0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4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2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3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7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9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4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75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7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0AB3B-D6DF-4DD5-AA68-954C5E185C6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D5B1B-2279-433E-835D-8604FCD1E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6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사사기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불순종와 하나님 은혜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300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년</a:t>
            </a:r>
            <a:r>
              <a:rPr lang="en-US" altLang="ko-KR" dirty="0">
                <a:solidFill>
                  <a:srgbClr val="FF0000"/>
                </a:solidFill>
              </a:rPr>
              <a:t>; </a:t>
            </a:r>
            <a:r>
              <a:rPr lang="en-US" altLang="ko-KR" b="1" dirty="0">
                <a:solidFill>
                  <a:srgbClr val="00B0F0"/>
                </a:solidFill>
              </a:rPr>
              <a:t>1350—1050</a:t>
            </a:r>
            <a:r>
              <a:rPr lang="en-US" altLang="ko-KR" dirty="0">
                <a:solidFill>
                  <a:srgbClr val="00B0F0"/>
                </a:solidFill>
              </a:rPr>
              <a:t> BC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2356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정복 명령에 불충성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sz="3100" dirty="0">
                <a:solidFill>
                  <a:srgbClr val="FF0000"/>
                </a:solidFill>
              </a:rPr>
              <a:t>(1:1-4, 19; 2:7-10, 11-23)</a:t>
            </a:r>
            <a:endParaRPr lang="en-US" sz="31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잘못된 전쟁 방향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동족 상쟁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(5:17-18; 	18:24-25; 20:8—21:15)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혼합주의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가나안인을 진멸하기 보다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언약을 맺음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(2:1-2):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여호와 사자의 책망</a:t>
            </a:r>
            <a:endParaRPr lang="en-US" altLang="ko-KR" sz="2800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가나안 신을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파괴하기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보다 숭배함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(2:11-	13; 3:7)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영적 배교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지파간 이기심과 국가의 붕괴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751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무정부 상태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통행의 불안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(5:6): 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sz="2800" dirty="0">
                <a:solidFill>
                  <a:srgbClr val="00B050"/>
                </a:solidFill>
                <a:latin typeface="+mn-ea"/>
              </a:rPr>
              <a:t>대로가 비어 있었고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율법에 불감증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(19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레위 사람과 첩</a:t>
            </a:r>
            <a:endParaRPr lang="en-US" altLang="ko-KR" sz="2800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사사기에는 십계명이 한 번도 않나온다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자기 소견에 옳은 대로 행함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(17:6; 21:25)</a:t>
            </a:r>
          </a:p>
          <a:p>
            <a:r>
              <a:rPr lang="en-US" sz="2800" dirty="0">
                <a:solidFill>
                  <a:srgbClr val="FF0000"/>
                </a:solidFill>
                <a:latin typeface="+mn-ea"/>
              </a:rPr>
              <a:t>*</a:t>
            </a:r>
            <a:r>
              <a:rPr lang="en-US" sz="28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공동체의 질서가 무너진 사회</a:t>
            </a:r>
            <a:r>
              <a:rPr lang="en-US" sz="2800" dirty="0">
                <a:solidFill>
                  <a:srgbClr val="00206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9116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왕에 대한 요구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기드온의 신앙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(8:22-23):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 됨을 거절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아비멜렉의 야망와 종국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(9:50-57)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사사도 타락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아무도 삼손에게 힘이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되어주지 않았다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사무엘에게 왕을 요구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8:5): “</a:t>
            </a:r>
            <a:r>
              <a:rPr lang="ko-KR" altLang="en-US" sz="2800" dirty="0">
                <a:solidFill>
                  <a:srgbClr val="00B050"/>
                </a:solidFill>
                <a:latin typeface="+mn-ea"/>
              </a:rPr>
              <a:t>모든 </a:t>
            </a:r>
            <a:r>
              <a:rPr lang="en-US" altLang="ko-KR" sz="2800" dirty="0">
                <a:solidFill>
                  <a:srgbClr val="00B050"/>
                </a:solidFill>
                <a:latin typeface="+mn-ea"/>
              </a:rPr>
              <a:t>	</a:t>
            </a:r>
            <a:r>
              <a:rPr lang="ko-KR" altLang="en-US" sz="2800" dirty="0">
                <a:solidFill>
                  <a:srgbClr val="00B050"/>
                </a:solidFill>
                <a:latin typeface="+mn-ea"/>
              </a:rPr>
              <a:t>나라와 같이 우리에게 왕을 세워 </a:t>
            </a:r>
            <a:r>
              <a:rPr lang="en-US" altLang="ko-KR" sz="2800" dirty="0">
                <a:solidFill>
                  <a:srgbClr val="00B050"/>
                </a:solidFill>
                <a:latin typeface="+mn-ea"/>
              </a:rPr>
              <a:t>. .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.”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639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사사 시대의 문제점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족속을 그 땅에서 쫓아내라는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명령을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불순종하여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생긴 문제들을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드러낸다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지속적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반역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en-US" altLang="ko-KR" dirty="0"/>
              <a:t>“</a:t>
            </a:r>
            <a:r>
              <a:rPr lang="ko-KR" altLang="en-US" i="1" dirty="0">
                <a:solidFill>
                  <a:srgbClr val="FF0000"/>
                </a:solidFill>
              </a:rPr>
              <a:t>이스라엘 백성이 </a:t>
            </a:r>
            <a:r>
              <a:rPr lang="en-US" altLang="ko-KR" i="1" dirty="0">
                <a:solidFill>
                  <a:srgbClr val="FF0000"/>
                </a:solidFill>
              </a:rPr>
              <a:t>	</a:t>
            </a:r>
            <a:r>
              <a:rPr lang="ko-KR" altLang="en-US" i="1" dirty="0">
                <a:solidFill>
                  <a:srgbClr val="FF0000"/>
                </a:solidFill>
              </a:rPr>
              <a:t>여호와의 목전에서 악을 행하여 </a:t>
            </a:r>
            <a:r>
              <a:rPr lang="en-US" altLang="ko-KR" dirty="0"/>
              <a:t>. . .” 	(2:11; 3:7, 	12; 4:1; 6:1; 10:6; 13:1)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80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은혜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 백성의 정체성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 언약에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따른 복의 통로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이스라엘이 타락하면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?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그 언약에 따라서서 하나님은 경고를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주시고 구원의 은혜를 주신다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반역의 순환과 하나님의 은혜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6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번 반복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평화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범죄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징계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부르짖음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사사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573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은혜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백성이 징계로 인한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고난 중에 부르짖었을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때의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하나님 반응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사사를 보내심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능력과 은혜를 증거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신을 보내심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(2:18; 6:16;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15:14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초자연 능력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(15:15-16)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징계와 교육적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결코 포기 하지 않으시고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백성들을 자신에게 돌아오게 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</a:rPr>
              <a:t>사사기 중심 신학은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언약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사명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에 대한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불순종과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교육적 징계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4578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왕정의 기대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왕정의 필요성을 요구하는 시대</a:t>
            </a:r>
            <a:r>
              <a:rPr lang="en-US" altLang="ko-KR" dirty="0">
                <a:solidFill>
                  <a:srgbClr val="FF0000"/>
                </a:solidFill>
              </a:rPr>
              <a:t>(8:23; 21:25)</a:t>
            </a:r>
          </a:p>
          <a:p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00B0F0"/>
                </a:solidFill>
              </a:rPr>
              <a:t>그 때에 이스라엘에 </a:t>
            </a:r>
            <a:r>
              <a:rPr lang="ko-KR" altLang="en-US" dirty="0">
                <a:solidFill>
                  <a:srgbClr val="002060"/>
                </a:solidFill>
              </a:rPr>
              <a:t>왕이 없었으므로 </a:t>
            </a:r>
            <a:r>
              <a:rPr lang="ko-KR" altLang="en-US" dirty="0">
                <a:solidFill>
                  <a:srgbClr val="00B0F0"/>
                </a:solidFill>
              </a:rPr>
              <a:t>사람이 각기 </a:t>
            </a:r>
            <a:r>
              <a:rPr lang="ko-KR" altLang="en-US" dirty="0">
                <a:solidFill>
                  <a:srgbClr val="FF0000"/>
                </a:solidFill>
              </a:rPr>
              <a:t>자기의 소견에 옳은 대로 </a:t>
            </a:r>
            <a:r>
              <a:rPr lang="ko-KR" altLang="en-US" dirty="0">
                <a:solidFill>
                  <a:srgbClr val="00B0F0"/>
                </a:solidFill>
              </a:rPr>
              <a:t>행하였더라</a:t>
            </a:r>
            <a:r>
              <a:rPr lang="en-US" dirty="0">
                <a:solidFill>
                  <a:srgbClr val="FF0000"/>
                </a:solidFill>
              </a:rPr>
              <a:t>”(21:25)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46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347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사사기</vt:lpstr>
      <vt:lpstr>정복 명령에 불충성 (1:1-4, 19; 2:7-10, 11-23)</vt:lpstr>
      <vt:lpstr>무정부 상태</vt:lpstr>
      <vt:lpstr>왕에 대한 요구</vt:lpstr>
      <vt:lpstr>사사 시대의 문제점</vt:lpstr>
      <vt:lpstr>하나님의 은혜</vt:lpstr>
      <vt:lpstr>하나님의 은혜</vt:lpstr>
      <vt:lpstr>왕정의 기대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사사기</dc:title>
  <dc:creator>Sang Jin Kim</dc:creator>
  <cp:lastModifiedBy>Sang Jin Kim</cp:lastModifiedBy>
  <cp:revision>20</cp:revision>
  <dcterms:created xsi:type="dcterms:W3CDTF">2014-10-11T20:40:59Z</dcterms:created>
  <dcterms:modified xsi:type="dcterms:W3CDTF">2026-04-14T12:46:36Z</dcterms:modified>
</cp:coreProperties>
</file>