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81" r:id="rId23"/>
    <p:sldId id="279" r:id="rId24"/>
    <p:sldId id="280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1E9751-22EA-4C0F-ABE2-5E71934D38FB}" v="6" dt="2026-04-08T18:57:59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undo custSel delSld modSld">
      <pc:chgData name="Sang Jin Kim" userId="d69278118bf7dba8" providerId="LiveId" clId="{65211278-12A1-4583-880C-D98003B1F668}" dt="2026-04-13T14:44:16.575" v="832" actId="207"/>
      <pc:docMkLst>
        <pc:docMk/>
      </pc:docMkLst>
      <pc:sldChg chg="modSp mod">
        <pc:chgData name="Sang Jin Kim" userId="d69278118bf7dba8" providerId="LiveId" clId="{65211278-12A1-4583-880C-D98003B1F668}" dt="2026-04-08T18:01:28.636" v="24" actId="207"/>
        <pc:sldMkLst>
          <pc:docMk/>
          <pc:sldMk cId="1312238549" sldId="256"/>
        </pc:sldMkLst>
        <pc:spChg chg="mod">
          <ac:chgData name="Sang Jin Kim" userId="d69278118bf7dba8" providerId="LiveId" clId="{65211278-12A1-4583-880C-D98003B1F668}" dt="2026-04-08T18:01:13.617" v="23" actId="207"/>
          <ac:spMkLst>
            <pc:docMk/>
            <pc:sldMk cId="1312238549" sldId="25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8T18:01:28.636" v="24" actId="207"/>
          <ac:spMkLst>
            <pc:docMk/>
            <pc:sldMk cId="1312238549" sldId="25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0:03.737" v="758" actId="20577"/>
        <pc:sldMkLst>
          <pc:docMk/>
          <pc:sldMk cId="3532927183" sldId="257"/>
        </pc:sldMkLst>
        <pc:spChg chg="mod">
          <ac:chgData name="Sang Jin Kim" userId="d69278118bf7dba8" providerId="LiveId" clId="{65211278-12A1-4583-880C-D98003B1F668}" dt="2026-04-08T18:01:40.762" v="26" actId="207"/>
          <ac:spMkLst>
            <pc:docMk/>
            <pc:sldMk cId="3532927183" sldId="25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0:03.737" v="758" actId="20577"/>
          <ac:spMkLst>
            <pc:docMk/>
            <pc:sldMk cId="3532927183" sldId="25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1:03.038" v="760" actId="207"/>
        <pc:sldMkLst>
          <pc:docMk/>
          <pc:sldMk cId="4186616031" sldId="258"/>
        </pc:sldMkLst>
        <pc:spChg chg="mod">
          <ac:chgData name="Sang Jin Kim" userId="d69278118bf7dba8" providerId="LiveId" clId="{65211278-12A1-4583-880C-D98003B1F668}" dt="2026-04-08T18:02:27.865" v="29" actId="207"/>
          <ac:spMkLst>
            <pc:docMk/>
            <pc:sldMk cId="4186616031" sldId="25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1:03.038" v="760" actId="207"/>
          <ac:spMkLst>
            <pc:docMk/>
            <pc:sldMk cId="4186616031" sldId="25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4:23.090" v="774" actId="207"/>
        <pc:sldMkLst>
          <pc:docMk/>
          <pc:sldMk cId="4098838708" sldId="259"/>
        </pc:sldMkLst>
        <pc:spChg chg="mod">
          <ac:chgData name="Sang Jin Kim" userId="d69278118bf7dba8" providerId="LiveId" clId="{65211278-12A1-4583-880C-D98003B1F668}" dt="2026-04-08T18:05:21.439" v="55" actId="207"/>
          <ac:spMkLst>
            <pc:docMk/>
            <pc:sldMk cId="4098838708" sldId="259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4:23.090" v="774" actId="207"/>
          <ac:spMkLst>
            <pc:docMk/>
            <pc:sldMk cId="4098838708" sldId="25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1:28.469" v="761" actId="207"/>
        <pc:sldMkLst>
          <pc:docMk/>
          <pc:sldMk cId="3536022315" sldId="260"/>
        </pc:sldMkLst>
        <pc:spChg chg="mod">
          <ac:chgData name="Sang Jin Kim" userId="d69278118bf7dba8" providerId="LiveId" clId="{65211278-12A1-4583-880C-D98003B1F668}" dt="2026-04-08T18:03:05.665" v="35" actId="2711"/>
          <ac:spMkLst>
            <pc:docMk/>
            <pc:sldMk cId="3536022315" sldId="260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1:28.469" v="761" actId="207"/>
          <ac:spMkLst>
            <pc:docMk/>
            <pc:sldMk cId="3536022315" sldId="26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1:59.296" v="762" actId="207"/>
        <pc:sldMkLst>
          <pc:docMk/>
          <pc:sldMk cId="4125462828" sldId="261"/>
        </pc:sldMkLst>
        <pc:spChg chg="mod">
          <ac:chgData name="Sang Jin Kim" userId="d69278118bf7dba8" providerId="LiveId" clId="{65211278-12A1-4583-880C-D98003B1F668}" dt="2026-04-08T18:03:27.400" v="39" actId="207"/>
          <ac:spMkLst>
            <pc:docMk/>
            <pc:sldMk cId="4125462828" sldId="261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1:59.296" v="762" actId="207"/>
          <ac:spMkLst>
            <pc:docMk/>
            <pc:sldMk cId="4125462828" sldId="261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2:25.134" v="764" actId="6549"/>
        <pc:sldMkLst>
          <pc:docMk/>
          <pc:sldMk cId="659355745" sldId="262"/>
        </pc:sldMkLst>
        <pc:spChg chg="mod">
          <ac:chgData name="Sang Jin Kim" userId="d69278118bf7dba8" providerId="LiveId" clId="{65211278-12A1-4583-880C-D98003B1F668}" dt="2026-04-08T18:04:00.365" v="42" actId="207"/>
          <ac:spMkLst>
            <pc:docMk/>
            <pc:sldMk cId="659355745" sldId="262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2:25.134" v="764" actId="6549"/>
          <ac:spMkLst>
            <pc:docMk/>
            <pc:sldMk cId="659355745" sldId="262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8T18:34:03.258" v="230" actId="207"/>
        <pc:sldMkLst>
          <pc:docMk/>
          <pc:sldMk cId="534742554" sldId="263"/>
        </pc:sldMkLst>
        <pc:spChg chg="mod">
          <ac:chgData name="Sang Jin Kim" userId="d69278118bf7dba8" providerId="LiveId" clId="{65211278-12A1-4583-880C-D98003B1F668}" dt="2026-04-08T18:04:22.703" v="45" actId="207"/>
          <ac:spMkLst>
            <pc:docMk/>
            <pc:sldMk cId="534742554" sldId="263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8T18:34:03.258" v="230" actId="207"/>
          <ac:spMkLst>
            <pc:docMk/>
            <pc:sldMk cId="534742554" sldId="263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8T18:34:39.879" v="239"/>
        <pc:sldMkLst>
          <pc:docMk/>
          <pc:sldMk cId="1973440046" sldId="264"/>
        </pc:sldMkLst>
        <pc:spChg chg="mod">
          <ac:chgData name="Sang Jin Kim" userId="d69278118bf7dba8" providerId="LiveId" clId="{65211278-12A1-4583-880C-D98003B1F668}" dt="2026-04-08T18:04:41.759" v="49" actId="207"/>
          <ac:spMkLst>
            <pc:docMk/>
            <pc:sldMk cId="1973440046" sldId="264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8T18:34:39.879" v="239"/>
          <ac:spMkLst>
            <pc:docMk/>
            <pc:sldMk cId="1973440046" sldId="264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3:02.532" v="765" actId="207"/>
        <pc:sldMkLst>
          <pc:docMk/>
          <pc:sldMk cId="1449388849" sldId="265"/>
        </pc:sldMkLst>
        <pc:spChg chg="mod">
          <ac:chgData name="Sang Jin Kim" userId="d69278118bf7dba8" providerId="LiveId" clId="{65211278-12A1-4583-880C-D98003B1F668}" dt="2026-04-08T18:05:01.890" v="52" actId="207"/>
          <ac:spMkLst>
            <pc:docMk/>
            <pc:sldMk cId="1449388849" sldId="265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3:02.532" v="765" actId="207"/>
          <ac:spMkLst>
            <pc:docMk/>
            <pc:sldMk cId="1449388849" sldId="265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4:48.748" v="778" actId="20577"/>
        <pc:sldMkLst>
          <pc:docMk/>
          <pc:sldMk cId="1637650490" sldId="266"/>
        </pc:sldMkLst>
        <pc:spChg chg="mod">
          <ac:chgData name="Sang Jin Kim" userId="d69278118bf7dba8" providerId="LiveId" clId="{65211278-12A1-4583-880C-D98003B1F668}" dt="2026-04-08T18:05:47.785" v="60" actId="2711"/>
          <ac:spMkLst>
            <pc:docMk/>
            <pc:sldMk cId="1637650490" sldId="26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4:48.748" v="778" actId="20577"/>
          <ac:spMkLst>
            <pc:docMk/>
            <pc:sldMk cId="1637650490" sldId="26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5:20.768" v="781" actId="207"/>
        <pc:sldMkLst>
          <pc:docMk/>
          <pc:sldMk cId="1660848374" sldId="267"/>
        </pc:sldMkLst>
        <pc:spChg chg="mod">
          <ac:chgData name="Sang Jin Kim" userId="d69278118bf7dba8" providerId="LiveId" clId="{65211278-12A1-4583-880C-D98003B1F668}" dt="2026-04-08T18:06:30.343" v="65" actId="207"/>
          <ac:spMkLst>
            <pc:docMk/>
            <pc:sldMk cId="1660848374" sldId="26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5:20.768" v="781" actId="207"/>
          <ac:spMkLst>
            <pc:docMk/>
            <pc:sldMk cId="1660848374" sldId="26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6:02.427" v="783" actId="207"/>
        <pc:sldMkLst>
          <pc:docMk/>
          <pc:sldMk cId="1691207377" sldId="268"/>
        </pc:sldMkLst>
        <pc:spChg chg="mod">
          <ac:chgData name="Sang Jin Kim" userId="d69278118bf7dba8" providerId="LiveId" clId="{65211278-12A1-4583-880C-D98003B1F668}" dt="2026-04-08T18:07:07.136" v="70" actId="207"/>
          <ac:spMkLst>
            <pc:docMk/>
            <pc:sldMk cId="1691207377" sldId="26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6:02.427" v="783" actId="207"/>
          <ac:spMkLst>
            <pc:docMk/>
            <pc:sldMk cId="1691207377" sldId="26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7:04.128" v="794" actId="207"/>
        <pc:sldMkLst>
          <pc:docMk/>
          <pc:sldMk cId="2598417082" sldId="269"/>
        </pc:sldMkLst>
        <pc:spChg chg="mod">
          <ac:chgData name="Sang Jin Kim" userId="d69278118bf7dba8" providerId="LiveId" clId="{65211278-12A1-4583-880C-D98003B1F668}" dt="2026-04-08T18:07:47.180" v="74" actId="207"/>
          <ac:spMkLst>
            <pc:docMk/>
            <pc:sldMk cId="2598417082" sldId="269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7:04.128" v="794" actId="207"/>
          <ac:spMkLst>
            <pc:docMk/>
            <pc:sldMk cId="2598417082" sldId="26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7:45.760" v="803" actId="207"/>
        <pc:sldMkLst>
          <pc:docMk/>
          <pc:sldMk cId="660881058" sldId="270"/>
        </pc:sldMkLst>
        <pc:spChg chg="mod">
          <ac:chgData name="Sang Jin Kim" userId="d69278118bf7dba8" providerId="LiveId" clId="{65211278-12A1-4583-880C-D98003B1F668}" dt="2026-04-08T18:08:10.873" v="79" actId="207"/>
          <ac:spMkLst>
            <pc:docMk/>
            <pc:sldMk cId="660881058" sldId="270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7:45.760" v="803" actId="207"/>
          <ac:spMkLst>
            <pc:docMk/>
            <pc:sldMk cId="660881058" sldId="27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8:33.901" v="806" actId="207"/>
        <pc:sldMkLst>
          <pc:docMk/>
          <pc:sldMk cId="421674290" sldId="271"/>
        </pc:sldMkLst>
        <pc:spChg chg="mod">
          <ac:chgData name="Sang Jin Kim" userId="d69278118bf7dba8" providerId="LiveId" clId="{65211278-12A1-4583-880C-D98003B1F668}" dt="2026-04-08T18:08:32.888" v="82" actId="207"/>
          <ac:spMkLst>
            <pc:docMk/>
            <pc:sldMk cId="421674290" sldId="271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8:33.901" v="806" actId="207"/>
          <ac:spMkLst>
            <pc:docMk/>
            <pc:sldMk cId="421674290" sldId="271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8:52.330" v="807" actId="207"/>
        <pc:sldMkLst>
          <pc:docMk/>
          <pc:sldMk cId="1567001996" sldId="272"/>
        </pc:sldMkLst>
        <pc:spChg chg="mod">
          <ac:chgData name="Sang Jin Kim" userId="d69278118bf7dba8" providerId="LiveId" clId="{65211278-12A1-4583-880C-D98003B1F668}" dt="2026-04-08T18:08:55.526" v="86" actId="207"/>
          <ac:spMkLst>
            <pc:docMk/>
            <pc:sldMk cId="1567001996" sldId="272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8:52.330" v="807" actId="207"/>
          <ac:spMkLst>
            <pc:docMk/>
            <pc:sldMk cId="1567001996" sldId="272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9:09.504" v="808" actId="207"/>
        <pc:sldMkLst>
          <pc:docMk/>
          <pc:sldMk cId="3746179393" sldId="274"/>
        </pc:sldMkLst>
        <pc:spChg chg="mod">
          <ac:chgData name="Sang Jin Kim" userId="d69278118bf7dba8" providerId="LiveId" clId="{65211278-12A1-4583-880C-D98003B1F668}" dt="2026-04-08T18:09:47.471" v="92" actId="207"/>
          <ac:spMkLst>
            <pc:docMk/>
            <pc:sldMk cId="3746179393" sldId="274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9:09.504" v="808" actId="207"/>
          <ac:spMkLst>
            <pc:docMk/>
            <pc:sldMk cId="3746179393" sldId="274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39:30.337" v="809" actId="207"/>
        <pc:sldMkLst>
          <pc:docMk/>
          <pc:sldMk cId="2325228389" sldId="275"/>
        </pc:sldMkLst>
        <pc:spChg chg="mod">
          <ac:chgData name="Sang Jin Kim" userId="d69278118bf7dba8" providerId="LiveId" clId="{65211278-12A1-4583-880C-D98003B1F668}" dt="2026-04-08T18:10:06.638" v="95" actId="207"/>
          <ac:spMkLst>
            <pc:docMk/>
            <pc:sldMk cId="2325228389" sldId="275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39:30.337" v="809" actId="207"/>
          <ac:spMkLst>
            <pc:docMk/>
            <pc:sldMk cId="2325228389" sldId="275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8T18:49:07.240" v="378" actId="207"/>
        <pc:sldMkLst>
          <pc:docMk/>
          <pc:sldMk cId="1094128874" sldId="276"/>
        </pc:sldMkLst>
        <pc:spChg chg="mod">
          <ac:chgData name="Sang Jin Kim" userId="d69278118bf7dba8" providerId="LiveId" clId="{65211278-12A1-4583-880C-D98003B1F668}" dt="2026-04-08T18:10:26.303" v="99" actId="207"/>
          <ac:spMkLst>
            <pc:docMk/>
            <pc:sldMk cId="1094128874" sldId="27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8T18:49:07.240" v="378" actId="207"/>
          <ac:spMkLst>
            <pc:docMk/>
            <pc:sldMk cId="1094128874" sldId="27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40:09.508" v="812" actId="20577"/>
        <pc:sldMkLst>
          <pc:docMk/>
          <pc:sldMk cId="470326894" sldId="277"/>
        </pc:sldMkLst>
        <pc:spChg chg="mod">
          <ac:chgData name="Sang Jin Kim" userId="d69278118bf7dba8" providerId="LiveId" clId="{65211278-12A1-4583-880C-D98003B1F668}" dt="2026-04-08T18:10:45.448" v="102" actId="207"/>
          <ac:spMkLst>
            <pc:docMk/>
            <pc:sldMk cId="470326894" sldId="27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40:09.508" v="812" actId="20577"/>
          <ac:spMkLst>
            <pc:docMk/>
            <pc:sldMk cId="470326894" sldId="27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41:00.502" v="815" actId="207"/>
        <pc:sldMkLst>
          <pc:docMk/>
          <pc:sldMk cId="4067452373" sldId="279"/>
        </pc:sldMkLst>
        <pc:spChg chg="mod">
          <ac:chgData name="Sang Jin Kim" userId="d69278118bf7dba8" providerId="LiveId" clId="{65211278-12A1-4583-880C-D98003B1F668}" dt="2026-04-08T18:11:24.450" v="110" actId="207"/>
          <ac:spMkLst>
            <pc:docMk/>
            <pc:sldMk cId="4067452373" sldId="279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41:00.502" v="815" actId="207"/>
          <ac:spMkLst>
            <pc:docMk/>
            <pc:sldMk cId="4067452373" sldId="27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41:27.870" v="818" actId="20577"/>
        <pc:sldMkLst>
          <pc:docMk/>
          <pc:sldMk cId="3632816755" sldId="280"/>
        </pc:sldMkLst>
        <pc:spChg chg="mod">
          <ac:chgData name="Sang Jin Kim" userId="d69278118bf7dba8" providerId="LiveId" clId="{65211278-12A1-4583-880C-D98003B1F668}" dt="2026-04-08T18:11:48.161" v="114" actId="207"/>
          <ac:spMkLst>
            <pc:docMk/>
            <pc:sldMk cId="3632816755" sldId="280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41:27.870" v="818" actId="20577"/>
          <ac:spMkLst>
            <pc:docMk/>
            <pc:sldMk cId="3632816755" sldId="28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8T18:50:54.734" v="407" actId="20577"/>
        <pc:sldMkLst>
          <pc:docMk/>
          <pc:sldMk cId="1307009588" sldId="281"/>
        </pc:sldMkLst>
        <pc:spChg chg="mod">
          <ac:chgData name="Sang Jin Kim" userId="d69278118bf7dba8" providerId="LiveId" clId="{65211278-12A1-4583-880C-D98003B1F668}" dt="2026-04-08T18:11:04.716" v="106" actId="207"/>
          <ac:spMkLst>
            <pc:docMk/>
            <pc:sldMk cId="1307009588" sldId="281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8T18:50:54.734" v="407" actId="20577"/>
          <ac:spMkLst>
            <pc:docMk/>
            <pc:sldMk cId="1307009588" sldId="281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41:59.351" v="821" actId="207"/>
        <pc:sldMkLst>
          <pc:docMk/>
          <pc:sldMk cId="2338409280" sldId="282"/>
        </pc:sldMkLst>
        <pc:spChg chg="mod">
          <ac:chgData name="Sang Jin Kim" userId="d69278118bf7dba8" providerId="LiveId" clId="{65211278-12A1-4583-880C-D98003B1F668}" dt="2026-04-08T18:12:07.776" v="118" actId="207"/>
          <ac:spMkLst>
            <pc:docMk/>
            <pc:sldMk cId="2338409280" sldId="282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41:59.351" v="821" actId="207"/>
          <ac:spMkLst>
            <pc:docMk/>
            <pc:sldMk cId="2338409280" sldId="282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42:39.903" v="828" actId="20577"/>
        <pc:sldMkLst>
          <pc:docMk/>
          <pc:sldMk cId="1093966271" sldId="283"/>
        </pc:sldMkLst>
        <pc:spChg chg="mod">
          <ac:chgData name="Sang Jin Kim" userId="d69278118bf7dba8" providerId="LiveId" clId="{65211278-12A1-4583-880C-D98003B1F668}" dt="2026-04-08T18:12:26.254" v="122" actId="207"/>
          <ac:spMkLst>
            <pc:docMk/>
            <pc:sldMk cId="1093966271" sldId="283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42:39.903" v="828" actId="20577"/>
          <ac:spMkLst>
            <pc:docMk/>
            <pc:sldMk cId="1093966271" sldId="283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42:54.079" v="829" actId="207"/>
        <pc:sldMkLst>
          <pc:docMk/>
          <pc:sldMk cId="3962947383" sldId="284"/>
        </pc:sldMkLst>
        <pc:spChg chg="mod">
          <ac:chgData name="Sang Jin Kim" userId="d69278118bf7dba8" providerId="LiveId" clId="{65211278-12A1-4583-880C-D98003B1F668}" dt="2026-04-08T18:13:06.831" v="127" actId="207"/>
          <ac:spMkLst>
            <pc:docMk/>
            <pc:sldMk cId="3962947383" sldId="284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42:54.079" v="829" actId="207"/>
          <ac:spMkLst>
            <pc:docMk/>
            <pc:sldMk cId="3962947383" sldId="284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43:23.148" v="830" actId="207"/>
        <pc:sldMkLst>
          <pc:docMk/>
          <pc:sldMk cId="2946828978" sldId="285"/>
        </pc:sldMkLst>
        <pc:spChg chg="mod">
          <ac:chgData name="Sang Jin Kim" userId="d69278118bf7dba8" providerId="LiveId" clId="{65211278-12A1-4583-880C-D98003B1F668}" dt="2026-04-08T18:13:24.799" v="132" actId="207"/>
          <ac:spMkLst>
            <pc:docMk/>
            <pc:sldMk cId="2946828978" sldId="285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43:23.148" v="830" actId="207"/>
          <ac:spMkLst>
            <pc:docMk/>
            <pc:sldMk cId="2946828978" sldId="285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43:38.037" v="831" actId="207"/>
        <pc:sldMkLst>
          <pc:docMk/>
          <pc:sldMk cId="3780275608" sldId="286"/>
        </pc:sldMkLst>
        <pc:spChg chg="mod">
          <ac:chgData name="Sang Jin Kim" userId="d69278118bf7dba8" providerId="LiveId" clId="{65211278-12A1-4583-880C-D98003B1F668}" dt="2026-04-08T18:13:44.384" v="135" actId="207"/>
          <ac:spMkLst>
            <pc:docMk/>
            <pc:sldMk cId="3780275608" sldId="28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43:38.037" v="831" actId="207"/>
          <ac:spMkLst>
            <pc:docMk/>
            <pc:sldMk cId="3780275608" sldId="28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8T18:59:01.855" v="614" actId="207"/>
        <pc:sldMkLst>
          <pc:docMk/>
          <pc:sldMk cId="1642743903" sldId="287"/>
        </pc:sldMkLst>
        <pc:spChg chg="mod">
          <ac:chgData name="Sang Jin Kim" userId="d69278118bf7dba8" providerId="LiveId" clId="{65211278-12A1-4583-880C-D98003B1F668}" dt="2026-04-08T18:14:22.884" v="141" actId="207"/>
          <ac:spMkLst>
            <pc:docMk/>
            <pc:sldMk cId="1642743903" sldId="28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8T18:59:01.855" v="614" actId="207"/>
          <ac:spMkLst>
            <pc:docMk/>
            <pc:sldMk cId="1642743903" sldId="28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44:16.575" v="832" actId="207"/>
        <pc:sldMkLst>
          <pc:docMk/>
          <pc:sldMk cId="1821291782" sldId="288"/>
        </pc:sldMkLst>
        <pc:spChg chg="mod">
          <ac:chgData name="Sang Jin Kim" userId="d69278118bf7dba8" providerId="LiveId" clId="{65211278-12A1-4583-880C-D98003B1F668}" dt="2026-04-08T18:14:40.081" v="145" actId="207"/>
          <ac:spMkLst>
            <pc:docMk/>
            <pc:sldMk cId="1821291782" sldId="28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44:16.575" v="832" actId="207"/>
          <ac:spMkLst>
            <pc:docMk/>
            <pc:sldMk cId="1821291782" sldId="28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8T19:01:08.005" v="731" actId="20577"/>
        <pc:sldMkLst>
          <pc:docMk/>
          <pc:sldMk cId="259168422" sldId="289"/>
        </pc:sldMkLst>
        <pc:spChg chg="mod">
          <ac:chgData name="Sang Jin Kim" userId="d69278118bf7dba8" providerId="LiveId" clId="{65211278-12A1-4583-880C-D98003B1F668}" dt="2026-04-08T19:01:08.005" v="731" actId="20577"/>
          <ac:spMkLst>
            <pc:docMk/>
            <pc:sldMk cId="259168422" sldId="289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25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3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5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98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4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0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9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3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474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59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88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21D21-D566-4534-8659-A774D3AEBA48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A3102-1D98-44C6-896A-2E03CA5E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5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사무엘 열왕기 신학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언약에 신실하신 하나님</a:t>
            </a:r>
            <a:r>
              <a:rPr lang="en-US" altLang="ko-KR" dirty="0"/>
              <a:t>: </a:t>
            </a:r>
          </a:p>
          <a:p>
            <a:r>
              <a:rPr lang="ko-KR" altLang="en-US" dirty="0">
                <a:solidFill>
                  <a:srgbClr val="002060"/>
                </a:solidFill>
              </a:rPr>
              <a:t>새로운 제사장과 전환기 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B0F0"/>
                </a:solidFill>
              </a:rPr>
              <a:t>왕정의 설립과 다윗 언약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238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</a:rPr>
              <a:t>당시 주변 국가의 상황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연대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초기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11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세기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BC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상황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격변기로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레반트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팔레스타인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주위에 열강이 아직 세워지지 않은 혼란기 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히타이트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미타니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바벨론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쇠퇴기 또는 멸망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해양민족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(Sea People)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내륙 진출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10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세기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BC</a:t>
            </a:r>
          </a:p>
          <a:p>
            <a:pPr lvl="2"/>
            <a:r>
              <a:rPr lang="ko-KR" altLang="en-US" dirty="0">
                <a:solidFill>
                  <a:srgbClr val="002060"/>
                </a:solidFill>
                <a:latin typeface="+mn-ea"/>
              </a:rPr>
              <a:t>철기문명을 가지 발전된 민족들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불레셋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2"/>
            <a:r>
              <a:rPr lang="ko-KR" altLang="en-US" dirty="0">
                <a:solidFill>
                  <a:srgbClr val="002060"/>
                </a:solidFill>
                <a:latin typeface="+mn-ea"/>
              </a:rPr>
              <a:t>이집트가 이들에 의해 침략당하고 국력이 쇠퇴함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r>
              <a:rPr lang="ko-KR" altLang="en-US" dirty="0">
                <a:solidFill>
                  <a:srgbClr val="FF0000"/>
                </a:solidFill>
                <a:latin typeface="+mn-ea"/>
              </a:rPr>
              <a:t>이스라엘 사사 시대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당시 이스라엘은 외부의 간섭을 받지 않을 수 있는 국제적 환경이었다</a:t>
            </a:r>
            <a:r>
              <a:rPr lang="en-US" altLang="ko-K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32927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신학적 접근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신학과 역사적 사건 자체의 중요성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신학은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역사적 사실에 근거하여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해석된다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역사가의 신학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야웨께서 다양한 언약적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국면들을 성취하심이 있어서 신실하시다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다윗과 밧세바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70C0"/>
                </a:solidFill>
                <a:latin typeface="+mn-ea"/>
              </a:rPr>
              <a:t>사울과 다윗의 대조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지방분권적 세력과 중앙집권적 세력의 긴장관계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한나의 기도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주권과 메시야 신앙 표현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86616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다윗 언약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FF0000"/>
                </a:solidFill>
              </a:rPr>
              <a:t>(</a:t>
            </a:r>
            <a:r>
              <a:rPr lang="ko-KR" altLang="en-US" sz="3600" dirty="0">
                <a:solidFill>
                  <a:srgbClr val="FF0000"/>
                </a:solidFill>
              </a:rPr>
              <a:t>삼하 </a:t>
            </a:r>
            <a:r>
              <a:rPr lang="en-US" altLang="ko-KR" sz="3600" dirty="0">
                <a:solidFill>
                  <a:srgbClr val="FF0000"/>
                </a:solidFill>
              </a:rPr>
              <a:t>7:8-16)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언약의 배경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승리와 업적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(5-8)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언약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주권적 선택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(8)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다윗을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이스라엘의 주권자로 삼으심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(8)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임마누엘의 하나님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승리를 주심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(9-10);</a:t>
            </a:r>
          </a:p>
          <a:p>
            <a:pPr marL="0" indent="0">
              <a:buNone/>
            </a:pPr>
            <a:r>
              <a:rPr lang="en-US" altLang="ko-KR" dirty="0">
                <a:solidFill>
                  <a:srgbClr val="002060"/>
                </a:solidFill>
                <a:latin typeface="+mn-ea"/>
              </a:rPr>
              <a:t>	 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11:1): 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이상적 통치자와 성령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메시야 예언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이스라엘의 안식처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(10):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의 출애굽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11:10; 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31:27-28);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다윗의 집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(11-16):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영원한 후손과 보좌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양자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로 삼으심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36022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다윗 언약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FF0000"/>
                </a:solidFill>
              </a:rPr>
              <a:t>(</a:t>
            </a:r>
            <a:r>
              <a:rPr lang="ko-KR" altLang="en-US" sz="3600" dirty="0">
                <a:solidFill>
                  <a:srgbClr val="FF0000"/>
                </a:solidFill>
              </a:rPr>
              <a:t>삼하 </a:t>
            </a:r>
            <a:r>
              <a:rPr lang="en-US" altLang="ko-KR" sz="3600" dirty="0">
                <a:solidFill>
                  <a:srgbClr val="FF0000"/>
                </a:solidFill>
              </a:rPr>
              <a:t>7:8-16)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언약은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사무엘 상하의 핵심 주제이다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생애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(1-15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16-31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언약의 성격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아브라함 언약처럼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무조건적이다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(“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Royal Grant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 Covenant)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25462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제사장직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 지도력과 관련되 세 직책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제사장직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제도에 의한 공식적 인정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선지자직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부르심과 순종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왕조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사무엘 상하의 제사장직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중복적 역할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실로 제사장의 역할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도덕적 관심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</a:p>
          <a:p>
            <a:pPr lvl="1"/>
            <a:r>
              <a:rPr lang="ko-KR" altLang="en-US" dirty="0">
                <a:solidFill>
                  <a:srgbClr val="0070C0"/>
                </a:solidFill>
                <a:latin typeface="+mn-ea"/>
              </a:rPr>
              <a:t>마지막 사사</a:t>
            </a:r>
            <a:endParaRPr lang="en-US" altLang="ko-KR" dirty="0">
              <a:solidFill>
                <a:srgbClr val="0070C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군사적 자문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4:1-11;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3:11-20)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59355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제사장직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제사장 사무엘역할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신실하고 경건한 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사람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사무엘의 세 가지 직분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제사장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산당 예배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9:11-24; 10:17-27; 12:1-25);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실로 성막 기능이 약화되면서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산당예배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과도기적 허용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사사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에벤에설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4:1);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초자연적 역사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4742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제사장직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다른 제사장들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놉의 제사장 성읍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22:19):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아비아달 외에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사울에게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85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명이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죽임을 당함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아비아달은 엘리 가문의 마지막 제사장이었다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사독 계열의 새 제사장 가문</a:t>
            </a:r>
            <a:endParaRPr lang="en-US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73440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제사장직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열왕기 상하의 제사장 역할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솔로몬 성전봉헌과 제사장들의 역할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솔로몬의 봉헌기도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8:62)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중앙성소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율법 교육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70C0"/>
                </a:solidFill>
                <a:latin typeface="+mn-ea"/>
              </a:rPr>
              <a:t>북이스라엘의 라이벌 성소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12:31):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여로보암의 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(13:34);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레위인이 아닌 제사장들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FF0000"/>
                </a:solidFill>
                <a:latin typeface="+mn-ea"/>
              </a:rPr>
              <a:t>케마림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과 정통 제사장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FF0000"/>
                </a:solidFill>
                <a:latin typeface="+mn-ea"/>
              </a:rPr>
              <a:t>코하님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제사장 여호야다</a:t>
            </a:r>
            <a:endParaRPr lang="en-US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49388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예배처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성소 신학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신명기는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중앙 성소를 예시하지만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한군데로 제한지 않는다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실로의 성막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대신에 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놉에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성막이 세월졌을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산당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사무엘이 제사지낸 곳으로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과도기적으로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하나님 예배가 허용된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열왕기상하에 가면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산당은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적대적 관점이다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언약궤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성전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이름을 두시는 곳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98838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예배처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성소 신학</a:t>
            </a:r>
            <a:endParaRPr lang="en-US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>
                <a:solidFill>
                  <a:srgbClr val="FF0000"/>
                </a:solidFill>
                <a:latin typeface="+mn-ea"/>
              </a:rPr>
              <a:t>성전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(1)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이름을 두시는 곳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삼하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6:2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진정한 성전은 하늘에 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</a:p>
          <a:p>
            <a:pPr lvl="0"/>
            <a:r>
              <a:rPr lang="en-US" altLang="ko-KR" dirty="0">
                <a:solidFill>
                  <a:srgbClr val="002060"/>
                </a:solidFill>
                <a:latin typeface="+mn-ea"/>
              </a:rPr>
              <a:t> (2)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공의가 시행되는 곳에 세워져야 한다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8:31-32); (3)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기도하고 죄를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고백하는 장소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(8:37-40)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야웨의 보편성과 성전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(8:41-43;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2:2-5)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650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선지자 운동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사무엘상하의 선지자 운동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</a:p>
          <a:p>
            <a:pPr lvl="0"/>
            <a:r>
              <a:rPr lang="ko-KR" altLang="en-US" dirty="0">
                <a:solidFill>
                  <a:srgbClr val="FF0000"/>
                </a:solidFill>
                <a:latin typeface="+mn-ea"/>
              </a:rPr>
              <a:t>일반적 명칭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하나님의 사람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”(2:27-36);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대표적 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사무엘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 운동 효시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 무리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아마 사무엘이 시작하여 엘리사 시대까지 계속되었을 것이다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r>
              <a:rPr lang="ko-KR" altLang="en-US" dirty="0">
                <a:solidFill>
                  <a:srgbClr val="FF0000"/>
                </a:solidFill>
                <a:latin typeface="+mn-ea"/>
              </a:rPr>
              <a:t>궁정 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갓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22:41)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과 나단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7):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보좌와 충고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 용어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나비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”(“</a:t>
            </a:r>
            <a:r>
              <a:rPr lang="en-US" altLang="ko-KR" i="1" dirty="0" err="1">
                <a:solidFill>
                  <a:srgbClr val="002060"/>
                </a:solidFill>
                <a:latin typeface="+mn-ea"/>
              </a:rPr>
              <a:t>nabi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대변인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60848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선지자 운동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예언의 개념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기본적으로 하나님의 말씀을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전달하는데 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현재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미래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7:10-17)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선지자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제사장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,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 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왕과 제사장은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말씀을 전달한다는 입장에서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그에게 복종해야 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선지자의 중요성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 운동은 이스라엘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역사에서 가장 중요한 역할을 했는데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	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하나님의 마음을 깨닫게 하며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백성들이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거룩함과 순종함으로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하나님을 섬기게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1207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열왕기서 선지자 운동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나단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궁정 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성전 건축과 솔로몬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즉위에 기여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*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솔로몬에 관한 기사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솔로몬에게 직접 하나님의 말씀을 전달한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선지자가 기록되지 않았다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야웨와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직접적 만남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 강조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열왕기 신학은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솔로몬의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직접적 지혜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를 강조한다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아히야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실로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나단 외에 열왕기서에 나타나는 첫 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여로보암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세에게 하나님 말씀을 전달함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11:29-40);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유다에서 벧엘로 온 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여로보암의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혼합주의 공격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벧엘의 금송아지 사원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98417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열왕기서 선지자 운동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스마야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르호보함의 배교를 질타하고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애굽왕 시삭의 침공을 예언함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12:1-8);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아사랴와 하나니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아사 왕 때 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15:1-7; 16:7-9)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예후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북왕국 바아사에게 예언한 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	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여로보암의 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16:19)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60881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엘리야와 엘리사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FF0000"/>
                </a:solidFill>
              </a:rPr>
              <a:t>(</a:t>
            </a:r>
            <a:r>
              <a:rPr lang="ko-KR" altLang="en-US" sz="3600" dirty="0">
                <a:solidFill>
                  <a:srgbClr val="FF0000"/>
                </a:solidFill>
              </a:rPr>
              <a:t>바알종교와 혼합주의 대적</a:t>
            </a:r>
            <a:r>
              <a:rPr lang="en-US" altLang="ko-KR" sz="3600" dirty="0">
                <a:solidFill>
                  <a:srgbClr val="FF0000"/>
                </a:solidFill>
              </a:rPr>
              <a:t>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엘리야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오직 야웨만 섬기는 순수한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예배회복을 위한 사역을 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dirty="0" err="1">
                <a:solidFill>
                  <a:srgbClr val="00B0F0"/>
                </a:solidFill>
                <a:latin typeface="+mn-ea"/>
              </a:rPr>
              <a:t>Yahwism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엘리야 신학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우주적 주관자이신 하나님은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비를 오게도 하시고 오지 않게도 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	*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자연종교 사상을 교정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엘리야의 활동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바알 선지자와 대결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갈멜산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시내산 순례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야웨 사상의 뿌리를 찾기 위함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엘리야 계열의 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(20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아람과 전쟁 예언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4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엘리야와 엘리사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FF0000"/>
                </a:solidFill>
              </a:rPr>
              <a:t>(</a:t>
            </a:r>
            <a:r>
              <a:rPr lang="ko-KR" altLang="en-US" sz="3600" dirty="0">
                <a:solidFill>
                  <a:srgbClr val="FF0000"/>
                </a:solidFill>
              </a:rPr>
              <a:t>바알종교와 혼합주의 대적</a:t>
            </a:r>
            <a:r>
              <a:rPr lang="en-US" altLang="ko-KR" sz="3600" dirty="0">
                <a:solidFill>
                  <a:srgbClr val="FF0000"/>
                </a:solidFill>
              </a:rPr>
              <a:t>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엘리야의 활동</a:t>
            </a:r>
            <a:r>
              <a:rPr lang="en-US" altLang="ko-KR" dirty="0">
                <a:latin typeface="+mn-ea"/>
              </a:rPr>
              <a:t>: 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나봇의 사건 책망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(21:20-22)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아합의 궁정 선지자와 미가야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아합의 아들 아하시야에 대한 예언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endParaRPr lang="en-US" altLang="ko-KR" dirty="0">
              <a:latin typeface="+mn-ea"/>
            </a:endParaRPr>
          </a:p>
          <a:p>
            <a:pPr marL="457200" lvl="1" indent="0">
              <a:buNone/>
            </a:pPr>
            <a:r>
              <a:rPr lang="ko-KR" altLang="en-US" dirty="0">
                <a:solidFill>
                  <a:srgbClr val="0070C0"/>
                </a:solidFill>
                <a:latin typeface="+mn-ea"/>
              </a:rPr>
              <a:t>엘리사의 활동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엘리사의 기적은 주로 자연 영역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안에서 일어났다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샘물 치유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2:19-22); 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모압과 전쟁에서 물을 공급함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(3:14-26); 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기름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(4:1-7);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수넴 여인 아들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(4:8-36);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해독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(4:38-	41);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무리를 먹인 사건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(4:42-43); *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백성들의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자연종교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바알 신앙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교정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001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엘리야와 엘리사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FF0000"/>
                </a:solidFill>
              </a:rPr>
              <a:t>(</a:t>
            </a:r>
            <a:r>
              <a:rPr lang="ko-KR" altLang="en-US" sz="3600" dirty="0">
                <a:solidFill>
                  <a:srgbClr val="FF0000"/>
                </a:solidFill>
              </a:rPr>
              <a:t>바알종교와 혼합주의 대적</a:t>
            </a:r>
            <a:r>
              <a:rPr lang="en-US" altLang="ko-KR" sz="3600" dirty="0">
                <a:solidFill>
                  <a:srgbClr val="FF0000"/>
                </a:solidFill>
              </a:rPr>
              <a:t>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엘리사의 활동</a:t>
            </a:r>
            <a:r>
              <a:rPr lang="en-US" altLang="ko-KR" dirty="0">
                <a:latin typeface="+mn-ea"/>
              </a:rPr>
              <a:t>: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나아만 장군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5:10)</a:t>
            </a:r>
          </a:p>
          <a:p>
            <a:pPr lvl="1"/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야웨의 보편적 통치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아람 군대의 전략 비밀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(6:12)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야웨의 군대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(6:16)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아람이 사마리아를 포위한 기사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6:24—7:20)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벤하닷에 대한 예언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이스라엘을 넘어선 사역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179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열왕기의 선지자 운동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아밋대의 아들 요나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여로보암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세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(13:25)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아모스의 아들 이사야와 히스기야 왕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히스기야와 율법 준수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놋뱀 제거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피상적 신앙와 영적 실체를 분별한 왕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산헤립의 예루살렘 침공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(18:22):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철군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(19:35)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히스기야의 고백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야웨의 유일성 고백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19:15-19)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야웨의 응답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(19:21-34)</a:t>
            </a:r>
          </a:p>
          <a:p>
            <a:pPr marL="457200" lvl="1" indent="0">
              <a:buNone/>
            </a:pP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이사야의 바벨론 포로 예언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(20:12-18)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25228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열왕기의 선지자 운</a:t>
            </a:r>
            <a:r>
              <a:rPr lang="ko-KR" altLang="en-US" dirty="0"/>
              <a:t>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훌다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여선지자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율법서 발견과 말씀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22:14-20)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무명의 선지자들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(21:10-15)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4128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왕조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왕의 평가 기준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 언약과 이상적 왕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기준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백성들을 공의로 다스려야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34:23-24)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사무엘상하의 왕조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사무엘의 고별사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12:14-15)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사울 왕조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신앙과 경건이 부족했다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(10:8; 13:13-14);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아멜렉 진멸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002060"/>
                </a:solidFill>
                <a:latin typeface="+mn-ea"/>
              </a:rPr>
              <a:t>하렘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의 불순종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15:22-23)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선택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선한 통치자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(16—31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70326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왕조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선한 통치자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사울과 대조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기름부음을 받은 후 야웨의 신이 임함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6:13;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51:11)</a:t>
            </a:r>
            <a:r>
              <a:rPr lang="ko-KR" altLang="en-US" sz="4400" dirty="0">
                <a:solidFill>
                  <a:srgbClr val="002060"/>
                </a:solidFill>
                <a:latin typeface="+mn-ea"/>
              </a:rPr>
              <a:t> 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골리앗과의 싸움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17)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사울의 복수심과 다윗의 용서하는 마음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다윗의 장단점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27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사울에게 추적을 당하며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*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야웨를 불순종하는 자는 지도자가 될 수 없다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009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다윗의 선한 통치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선한 통치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다윗이 오실 이상적 통치자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즉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메시야의 원형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미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5:2;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49:10;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마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2:5-6)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시온산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거처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여부스 요새인 예루살렘을 정복하여 얻은 도시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이상적 성읍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2:6;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슥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1:17)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불레셋 정복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지도자의 자격 검증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군사적 통치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백성 통치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공의로운 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밧세바 사건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언약이 다윗을 어떻게 다스리는지 예를 보여준다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*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순종과 축복의 원리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솔로몬 선택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후계와 중앙성전 발전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7452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솔로몬 승계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솔로몬 선택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후계와 중앙성전 발전</a:t>
            </a:r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자녀에게 왕권이 이양되는 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10-12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솔로몬을 여호와께서 사랑하심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12:24)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솔로몬의 등극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하나님의 섭리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(13—20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다윗에 대한 언약적 사랑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헤세드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후계자는 다윗 언약에 따라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평가받는다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32816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다윗 통치 요약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다윗의 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찬양과 감사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인간의 모든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체험과 정서를 대변함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다윗은 야웨만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의지하고 그의 뜻이 이루어 지기를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바란다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반석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요새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뿔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망대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피난처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구원자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요약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집은 야웨의 영원한 언약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으로 세워진 의로운 왕조이다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한나의 찬양시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와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다윗의 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22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409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열왕기상하의 신학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신학적 요약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사람의 문제에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대해 공의롭게 다스리신다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사람들이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자신의 통치 하에서 의롭게 살 것을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요구하신다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지도자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백성을 다스림에 있어서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야웨의 공의를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나타내어야 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이상적 지도자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다윗과 솔로몬을 통하여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예시된 미래의 통치자인 메시야이다</a:t>
            </a:r>
            <a:r>
              <a:rPr lang="en-US" altLang="ko-KR" dirty="0">
                <a:latin typeface="+mn-ea"/>
              </a:rPr>
              <a:t>. 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3966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열왕기상하의 왕조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열왕기상하의 역사적 자료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솔로몬 행장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(11:41)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야살의 책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열왕기상하의 기록 연대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560 BC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여호야긴왕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열왕기상하의 관점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역사적 관점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왕국의 역사적 발전을 기록함이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주제이다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솔로몬 후계자 확정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다윗에 대한 하나님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약속 성취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29473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솔로몬의 이상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지혜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카리스마 대신 지혜를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가졌다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지혜의 간구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백성들을 공의롭게 다스림 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성전 건축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열왕기상하 신학은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성전의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중심성과 유일성을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강조한다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솔로몬 봉헌 기도에 나타난 열왕기상하 신학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출애굽부터 모든 역사와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언약을 망라한다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포로기를 예상한다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46828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열왕기상하 신학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0070C0"/>
                </a:solidFill>
              </a:rPr>
              <a:t>(</a:t>
            </a:r>
            <a:r>
              <a:rPr lang="ko-KR" altLang="en-US" sz="3600" dirty="0">
                <a:solidFill>
                  <a:srgbClr val="0070C0"/>
                </a:solidFill>
              </a:rPr>
              <a:t>솔로몬의 고백과 봉헌 기도 중심</a:t>
            </a:r>
            <a:r>
              <a:rPr lang="en-US" altLang="ko-KR" sz="3600" dirty="0">
                <a:solidFill>
                  <a:srgbClr val="0070C0"/>
                </a:solidFill>
              </a:rPr>
              <a:t>)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야웨의 유일성</a:t>
            </a:r>
            <a:r>
              <a:rPr lang="en-US" altLang="ko-KR" dirty="0">
                <a:latin typeface="+mn-ea"/>
              </a:rPr>
              <a:t>(8:23):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상천하지에 다른 신은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없다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언약을 지키시는 하나님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(8:24-26):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다윗언약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다윗 언약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8:15-21, 24-26):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 언약에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따라 모든 다른 왕 평가 기준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전형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 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열왕기상하의 핵심요지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예루살렘 성전의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존속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땅의 안녕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포로생활이 백성들의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행위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순종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 달려있다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80275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분열 왕국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다윗 왕조의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무조건성과 조건성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아히야의 예언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 왕조의 무조건적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계속성과 조건적 열지파 분리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여로보암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1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세에게 준 약속은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다윗에 대한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약속과 유사하다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11:38-39)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북왕국 이스라엘 백성은 반역에도 불구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r>
              <a:rPr lang="ko-KR" altLang="en-US" dirty="0">
                <a:solidFill>
                  <a:srgbClr val="002060"/>
                </a:solidFill>
                <a:latin typeface="+mn-ea"/>
              </a:rPr>
              <a:t>    하고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야웨의 백성으로 언급된다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호세아와   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아모스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 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참고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13:4-6)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42743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열왕기의 개혁 운동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히스기야의 개혁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산당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북왕국의 불순종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으로 인한 멸망을 목격하고 충격을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받았다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요시야의 개혁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산당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여호와의 율법에 </a:t>
            </a:r>
            <a:r>
              <a:rPr lang="en-US" altLang="ko-KR" dirty="0">
                <a:solidFill>
                  <a:srgbClr val="00B05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대한 순종이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가장 중요함을 알고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있었다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23:3);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요시야 개혁의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순수한 열정을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하나님께서 기뻐하셨다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21291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포로기 신학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50"/>
                </a:solidFill>
                <a:latin typeface="+mn-ea"/>
              </a:rPr>
              <a:t>왜 야웨가 자기 백성을 버릴 수 있는가</a:t>
            </a:r>
            <a:r>
              <a:rPr lang="en-US" altLang="ko-KR" dirty="0">
                <a:solidFill>
                  <a:srgbClr val="00B050"/>
                </a:solidFill>
                <a:latin typeface="+mn-ea"/>
              </a:rPr>
              <a:t>?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야웨께 대한 범죄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우상숭배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17:14-15)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므낫세의 범죄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(23:26-27):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용서하지 않으심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여호야긴을 통한 회복의 암시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예루살렘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함락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25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년 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바벨론 므로닥발라딘의 </a:t>
            </a:r>
            <a:r>
              <a:rPr lang="en-US" altLang="ko-KR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>
                <a:solidFill>
                  <a:srgbClr val="002060"/>
                </a:solidFill>
                <a:latin typeface="+mn-ea"/>
              </a:rPr>
              <a:t>호의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하나님께서 자기 백성을 버리지 않으셨다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스룹바벨의 인도하에 귀환 성취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9168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1759</Words>
  <Application>Microsoft Office PowerPoint</Application>
  <PresentationFormat>On-screen Show (4:3)</PresentationFormat>
  <Paragraphs>190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사무엘 열왕기 신학</vt:lpstr>
      <vt:lpstr>당시 주변 국가의 상황</vt:lpstr>
      <vt:lpstr>신학적 접근</vt:lpstr>
      <vt:lpstr>다윗 언약 (삼하 7:8-16)</vt:lpstr>
      <vt:lpstr>다윗 언약 (삼하 7:8-16)</vt:lpstr>
      <vt:lpstr>제사장직</vt:lpstr>
      <vt:lpstr>제사장직</vt:lpstr>
      <vt:lpstr>제사장직</vt:lpstr>
      <vt:lpstr>제사장직</vt:lpstr>
      <vt:lpstr>예배처: 성소 신학</vt:lpstr>
      <vt:lpstr>예배처: 성소 신학</vt:lpstr>
      <vt:lpstr>선지자 운동</vt:lpstr>
      <vt:lpstr>선지자 운동</vt:lpstr>
      <vt:lpstr>열왕기서 선지자 운동</vt:lpstr>
      <vt:lpstr>열왕기서 선지자 운동</vt:lpstr>
      <vt:lpstr>엘리야와 엘리사 (바알종교와 혼합주의 대적)</vt:lpstr>
      <vt:lpstr>엘리야와 엘리사 (바알종교와 혼합주의 대적)</vt:lpstr>
      <vt:lpstr>엘리야와 엘리사 (바알종교와 혼합주의 대적)</vt:lpstr>
      <vt:lpstr>열왕기의 선지자 운동</vt:lpstr>
      <vt:lpstr>열왕기의 선지자 운동</vt:lpstr>
      <vt:lpstr>왕조</vt:lpstr>
      <vt:lpstr>왕조</vt:lpstr>
      <vt:lpstr>다윗의 선한 통치</vt:lpstr>
      <vt:lpstr>솔로몬 승계</vt:lpstr>
      <vt:lpstr>다윗 통치 요약</vt:lpstr>
      <vt:lpstr>열왕기상하의 신학</vt:lpstr>
      <vt:lpstr>열왕기상하의 왕조</vt:lpstr>
      <vt:lpstr>솔로몬의 이상</vt:lpstr>
      <vt:lpstr>열왕기상하 신학 (솔로몬의 고백과 봉헌 기도 중심)</vt:lpstr>
      <vt:lpstr>분열 왕국</vt:lpstr>
      <vt:lpstr>열왕기의 개혁 운동</vt:lpstr>
      <vt:lpstr>포로기 신학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사무엘 열왕기 신학</dc:title>
  <dc:creator>Sang Jin Kim</dc:creator>
  <cp:lastModifiedBy>Sang Jin Kim</cp:lastModifiedBy>
  <cp:revision>56</cp:revision>
  <dcterms:created xsi:type="dcterms:W3CDTF">2014-11-01T13:32:52Z</dcterms:created>
  <dcterms:modified xsi:type="dcterms:W3CDTF">2026-04-21T12:52:28Z</dcterms:modified>
</cp:coreProperties>
</file>