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8508D-9A32-4798-9BE5-EB1C0B60EBC9}" v="1" dt="2026-03-22T01:58:56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54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custSel addSld modSld">
      <pc:chgData name="Sang Jin Kim" userId="d69278118bf7dba8" providerId="LiveId" clId="{65211278-12A1-4583-880C-D98003B1F668}" dt="2026-03-22T02:33:43.825" v="1700" actId="207"/>
      <pc:docMkLst>
        <pc:docMk/>
      </pc:docMkLst>
      <pc:sldChg chg="modSp mod">
        <pc:chgData name="Sang Jin Kim" userId="d69278118bf7dba8" providerId="LiveId" clId="{65211278-12A1-4583-880C-D98003B1F668}" dt="2026-03-22T02:28:32.676" v="1596" actId="207"/>
        <pc:sldMkLst>
          <pc:docMk/>
          <pc:sldMk cId="417486356" sldId="256"/>
        </pc:sldMkLst>
        <pc:spChg chg="mod">
          <ac:chgData name="Sang Jin Kim" userId="d69278118bf7dba8" providerId="LiveId" clId="{65211278-12A1-4583-880C-D98003B1F668}" dt="2026-03-22T01:37:42.508" v="0" actId="207"/>
          <ac:spMkLst>
            <pc:docMk/>
            <pc:sldMk cId="417486356" sldId="25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2:28:32.676" v="1596" actId="207"/>
          <ac:spMkLst>
            <pc:docMk/>
            <pc:sldMk cId="417486356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2:29:30.446" v="1622" actId="207"/>
        <pc:sldMkLst>
          <pc:docMk/>
          <pc:sldMk cId="3507245744" sldId="257"/>
        </pc:sldMkLst>
        <pc:spChg chg="mod">
          <ac:chgData name="Sang Jin Kim" userId="d69278118bf7dba8" providerId="LiveId" clId="{65211278-12A1-4583-880C-D98003B1F668}" dt="2026-03-22T01:38:03.298" v="4" actId="2711"/>
          <ac:spMkLst>
            <pc:docMk/>
            <pc:sldMk cId="3507245744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2:29:30.446" v="1622" actId="207"/>
          <ac:spMkLst>
            <pc:docMk/>
            <pc:sldMk cId="3507245744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2:30:02.221" v="1624" actId="207"/>
        <pc:sldMkLst>
          <pc:docMk/>
          <pc:sldMk cId="4217586169" sldId="258"/>
        </pc:sldMkLst>
        <pc:spChg chg="mod">
          <ac:chgData name="Sang Jin Kim" userId="d69278118bf7dba8" providerId="LiveId" clId="{65211278-12A1-4583-880C-D98003B1F668}" dt="2026-03-22T01:38:22.248" v="7" actId="207"/>
          <ac:spMkLst>
            <pc:docMk/>
            <pc:sldMk cId="4217586169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2:30:02.221" v="1624" actId="207"/>
          <ac:spMkLst>
            <pc:docMk/>
            <pc:sldMk cId="4217586169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2:32:21.923" v="1660" actId="207"/>
        <pc:sldMkLst>
          <pc:docMk/>
          <pc:sldMk cId="2886109115" sldId="259"/>
        </pc:sldMkLst>
        <pc:spChg chg="mod">
          <ac:chgData name="Sang Jin Kim" userId="d69278118bf7dba8" providerId="LiveId" clId="{65211278-12A1-4583-880C-D98003B1F668}" dt="2026-03-22T01:38:42.209" v="10" actId="207"/>
          <ac:spMkLst>
            <pc:docMk/>
            <pc:sldMk cId="2886109115" sldId="25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2:32:21.923" v="1660" actId="207"/>
          <ac:spMkLst>
            <pc:docMk/>
            <pc:sldMk cId="2886109115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2:32:58.909" v="1666" actId="207"/>
        <pc:sldMkLst>
          <pc:docMk/>
          <pc:sldMk cId="2982669748" sldId="260"/>
        </pc:sldMkLst>
        <pc:spChg chg="mod">
          <ac:chgData name="Sang Jin Kim" userId="d69278118bf7dba8" providerId="LiveId" clId="{65211278-12A1-4583-880C-D98003B1F668}" dt="2026-03-22T01:39:03.509" v="13" actId="207"/>
          <ac:spMkLst>
            <pc:docMk/>
            <pc:sldMk cId="2982669748" sldId="26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2:32:58.909" v="1666" actId="207"/>
          <ac:spMkLst>
            <pc:docMk/>
            <pc:sldMk cId="2982669748" sldId="260"/>
            <ac:spMk id="3" creationId="{00000000-0000-0000-0000-000000000000}"/>
          </ac:spMkLst>
        </pc:spChg>
      </pc:sldChg>
      <pc:sldChg chg="modSp new mod">
        <pc:chgData name="Sang Jin Kim" userId="d69278118bf7dba8" providerId="LiveId" clId="{65211278-12A1-4583-880C-D98003B1F668}" dt="2026-03-22T02:30:52.977" v="1650" actId="207"/>
        <pc:sldMkLst>
          <pc:docMk/>
          <pc:sldMk cId="3935147784" sldId="261"/>
        </pc:sldMkLst>
        <pc:spChg chg="mod">
          <ac:chgData name="Sang Jin Kim" userId="d69278118bf7dba8" providerId="LiveId" clId="{65211278-12A1-4583-880C-D98003B1F668}" dt="2026-03-22T02:30:13.777" v="1625" actId="207"/>
          <ac:spMkLst>
            <pc:docMk/>
            <pc:sldMk cId="3935147784" sldId="261"/>
            <ac:spMk id="2" creationId="{5BB1A908-9AE9-F32F-DB3D-B408ADDEF4DB}"/>
          </ac:spMkLst>
        </pc:spChg>
        <pc:spChg chg="mod">
          <ac:chgData name="Sang Jin Kim" userId="d69278118bf7dba8" providerId="LiveId" clId="{65211278-12A1-4583-880C-D98003B1F668}" dt="2026-03-22T02:30:52.977" v="1650" actId="207"/>
          <ac:spMkLst>
            <pc:docMk/>
            <pc:sldMk cId="3935147784" sldId="261"/>
            <ac:spMk id="3" creationId="{10A03B38-F0B2-6634-E9A8-773CD41AC439}"/>
          </ac:spMkLst>
        </pc:spChg>
      </pc:sldChg>
      <pc:sldChg chg="modSp new mod">
        <pc:chgData name="Sang Jin Kim" userId="d69278118bf7dba8" providerId="LiveId" clId="{65211278-12A1-4583-880C-D98003B1F668}" dt="2026-03-22T02:31:38.519" v="1656" actId="207"/>
        <pc:sldMkLst>
          <pc:docMk/>
          <pc:sldMk cId="840010931" sldId="262"/>
        </pc:sldMkLst>
        <pc:spChg chg="mod">
          <ac:chgData name="Sang Jin Kim" userId="d69278118bf7dba8" providerId="LiveId" clId="{65211278-12A1-4583-880C-D98003B1F668}" dt="2026-03-22T02:31:22.881" v="1653" actId="2711"/>
          <ac:spMkLst>
            <pc:docMk/>
            <pc:sldMk cId="840010931" sldId="262"/>
            <ac:spMk id="2" creationId="{90A90C27-22AD-AD7B-EC79-E41479DB8CEE}"/>
          </ac:spMkLst>
        </pc:spChg>
        <pc:spChg chg="mod">
          <ac:chgData name="Sang Jin Kim" userId="d69278118bf7dba8" providerId="LiveId" clId="{65211278-12A1-4583-880C-D98003B1F668}" dt="2026-03-22T02:31:38.519" v="1656" actId="207"/>
          <ac:spMkLst>
            <pc:docMk/>
            <pc:sldMk cId="840010931" sldId="262"/>
            <ac:spMk id="3" creationId="{410A14E1-C96D-664D-DDE7-AC5711EB4A21}"/>
          </ac:spMkLst>
        </pc:spChg>
      </pc:sldChg>
      <pc:sldChg chg="modSp new mod">
        <pc:chgData name="Sang Jin Kim" userId="d69278118bf7dba8" providerId="LiveId" clId="{65211278-12A1-4583-880C-D98003B1F668}" dt="2026-03-22T02:33:43.825" v="1700" actId="207"/>
        <pc:sldMkLst>
          <pc:docMk/>
          <pc:sldMk cId="4005479980" sldId="263"/>
        </pc:sldMkLst>
        <pc:spChg chg="mod">
          <ac:chgData name="Sang Jin Kim" userId="d69278118bf7dba8" providerId="LiveId" clId="{65211278-12A1-4583-880C-D98003B1F668}" dt="2026-03-22T01:58:56.550" v="1183"/>
          <ac:spMkLst>
            <pc:docMk/>
            <pc:sldMk cId="4005479980" sldId="263"/>
            <ac:spMk id="2" creationId="{06064CE1-88E5-D4BA-03F2-A6A4BA27D447}"/>
          </ac:spMkLst>
        </pc:spChg>
        <pc:spChg chg="mod">
          <ac:chgData name="Sang Jin Kim" userId="d69278118bf7dba8" providerId="LiveId" clId="{65211278-12A1-4583-880C-D98003B1F668}" dt="2026-03-22T02:33:43.825" v="1700" actId="207"/>
          <ac:spMkLst>
            <pc:docMk/>
            <pc:sldMk cId="4005479980" sldId="263"/>
            <ac:spMk id="3" creationId="{40BB08FD-FF32-8B77-AB88-1B587998852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92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64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4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5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1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9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8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24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7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922A1-9BC3-4454-AD4F-9DD9AB39E5E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C0862-8FAD-4A9A-A690-16BF479AC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7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752599"/>
          </a:xfrm>
        </p:spPr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민수기 신학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6400800" cy="1752600"/>
          </a:xfrm>
        </p:spPr>
        <p:txBody>
          <a:bodyPr/>
          <a:lstStyle/>
          <a:p>
            <a:r>
              <a:rPr lang="ko-KR" altLang="en-US" sz="3600" dirty="0">
                <a:solidFill>
                  <a:srgbClr val="00B0F0"/>
                </a:solidFill>
                <a:latin typeface="+mn-ea"/>
              </a:rPr>
              <a:t>약속의 땅을 향한 행진</a:t>
            </a:r>
            <a:endParaRPr lang="en-US" altLang="ko-KR" sz="3600" dirty="0">
              <a:solidFill>
                <a:srgbClr val="00B0F0"/>
              </a:solidFill>
              <a:latin typeface="+mn-ea"/>
            </a:endParaRPr>
          </a:p>
          <a:p>
            <a:r>
              <a:rPr lang="en-US" sz="2800" dirty="0">
                <a:solidFill>
                  <a:srgbClr val="002060"/>
                </a:solidFill>
                <a:latin typeface="+mn-ea"/>
              </a:rPr>
              <a:t>Key Word: 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야웨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강한 전사</a:t>
            </a:r>
            <a:endParaRPr lang="en-US" sz="28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48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약속의 땅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가나안</a:t>
            </a:r>
            <a:endParaRPr lang="en-US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하나님이 선민에게 주시는 기업을 정복하려고 행진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(10:11-13);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전 피조세계의 축소판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>
                <a:solidFill>
                  <a:srgbClr val="00B0F0"/>
                </a:solidFill>
                <a:latin typeface="+mn-ea"/>
              </a:rPr>
              <a:t>pars pro toto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가나안은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지상 모든 영토를 상징적으로 대표한다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가나안은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하나님이 이스라엘을 제사장으로 부르신 목적을 성취하기 위한 지리적 근거이다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0724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레위인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성막의 중심에 서는 이유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 장자를 대표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3:12-13, 44-45; 8:5-26)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성막 봉사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 진의 중심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제사장들의 중보 사역을 돕는 역할을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다른 지파의 공궤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십일조를 헌물로 드리는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 봉헌과 제사장과 레위인 배려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7586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A908-9AE9-F32F-DB3D-B408ADDEF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나실인의 법</a:t>
            </a:r>
            <a:br>
              <a:rPr lang="en-US" altLang="ko-KR" dirty="0"/>
            </a:br>
            <a:r>
              <a:rPr lang="en-US" altLang="ko-KR" dirty="0"/>
              <a:t>6:1-8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03B38-F0B2-6634-E9A8-773CD41A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대상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여호와께 특별히 헌신하는 남녀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정결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독주나 포도주를 멀리한다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특별한 구별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머리털을 깍지 않는다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시체를 가까이 하지 않는다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가족의 경우도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</a:p>
          <a:p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현대의 실천적 예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술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알콜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문제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!?</a:t>
            </a: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서원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이행하라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(30:2)</a:t>
            </a:r>
            <a:endParaRPr lang="en-US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514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0C27-22AD-AD7B-EC79-E41479DB8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옷단 귀에 다는 술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찌찌트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)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dirty="0">
                <a:solidFill>
                  <a:srgbClr val="FF0000"/>
                </a:solidFill>
              </a:rPr>
              <a:t>15:37-40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A14E1-C96D-664D-DDE7-AC5711EB4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방법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옷단 귀에 술을 만들고 청색 끈을 귀의 술에 더한다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목적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계명을 기억하고 준행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결과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계명을 지키므로 거룩을 유지한다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  <a:endParaRPr lang="en-US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001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불신과 불평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야웨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강한 전사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불신과 불평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메추라기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(11:31-35)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지도력에 도전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(17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아론의 싹난 지팡이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택하신 중보자 질서와 계보 확인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정탐꾼 파견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백성들의 원망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(14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40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년 광야 생활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세대는 모두 광야에서 소멸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6109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가나안 땅 정복과 분배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믿음과 순종의 중요성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불신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불순종으로 인한 세대 교체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새롭게 변화된 환경에서의 언약 요구 수행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목축 생활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 -</a:t>
            </a:r>
            <a:r>
              <a:rPr lang="en-US" altLang="ko-KR" dirty="0">
                <a:solidFill>
                  <a:srgbClr val="002060"/>
                </a:solidFill>
                <a:latin typeface="+mn-ea"/>
                <a:sym typeface="Wingdings" panose="05000000000000000000" pitchFamily="2" charset="2"/>
              </a:rPr>
              <a:t> </a:t>
            </a:r>
            <a:r>
              <a:rPr lang="ko-KR" altLang="en-US" dirty="0">
                <a:solidFill>
                  <a:srgbClr val="FF0000"/>
                </a:solidFill>
                <a:latin typeface="+mn-ea"/>
                <a:sym typeface="Wingdings" panose="05000000000000000000" pitchFamily="2" charset="2"/>
              </a:rPr>
              <a:t>도시 정착 생활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현대의 실천적 예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과학 발전과 문화의 변화에 따른 기독교인 삶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Smart </a:t>
            </a:r>
            <a:r>
              <a:rPr lang="en-US" altLang="ko-KR" dirty="0" err="1">
                <a:solidFill>
                  <a:srgbClr val="C00000"/>
                </a:solidFill>
                <a:latin typeface="+mn-ea"/>
              </a:rPr>
              <a:t>ph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/AI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도피성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부지 중에 살인한 사람 도피처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(35:11)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2669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4CE1-88E5-D4BA-03F2-A6A4BA27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가나안 땅 정복과 분배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B08FD-FF32-8B77-AB88-1B5879988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여인 또는 약자의 배려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슬로브핫의 딸들이 아들 대신 땅을 상속받는 규례를 자세히 다룬다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하나님께 추가로 받은 계명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(36:6)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말씀은 원리 또는 원칙을 제시한다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새로운 환경에 따른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때때로 세칙을 만들 때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공동체의 새로운 결정이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필요할 때가 있다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*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직분자의 정년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!?</a:t>
            </a:r>
            <a:endParaRPr lang="en-US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05479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339</Words>
  <Application>Microsoft Office PowerPoint</Application>
  <PresentationFormat>On-screen Show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민수기 신학</vt:lpstr>
      <vt:lpstr>약속의 땅, 가나안</vt:lpstr>
      <vt:lpstr>레위인</vt:lpstr>
      <vt:lpstr>나실인의 법 6:1-8</vt:lpstr>
      <vt:lpstr>옷단 귀에 다는 술(찌찌트) 15:37-40</vt:lpstr>
      <vt:lpstr>불신과 불평</vt:lpstr>
      <vt:lpstr>가나안 땅 정복과 분배</vt:lpstr>
      <vt:lpstr>가나안 땅 정복과 분배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민수기 신학</dc:title>
  <dc:creator>Sang Jin Kim</dc:creator>
  <cp:lastModifiedBy>Sang Jin Kim</cp:lastModifiedBy>
  <cp:revision>7</cp:revision>
  <dcterms:created xsi:type="dcterms:W3CDTF">2014-09-30T03:28:07Z</dcterms:created>
  <dcterms:modified xsi:type="dcterms:W3CDTF">2026-03-24T13:34:32Z</dcterms:modified>
</cp:coreProperties>
</file>