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1BA8F6-6750-48A3-9532-EF488A4C793A}" v="7" dt="2026-04-13T14:26:19.6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954" y="2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g Jin Kim" userId="d69278118bf7dba8" providerId="LiveId" clId="{65211278-12A1-4583-880C-D98003B1F668}"/>
    <pc:docChg chg="undo custSel addSld modSld">
      <pc:chgData name="Sang Jin Kim" userId="d69278118bf7dba8" providerId="LiveId" clId="{65211278-12A1-4583-880C-D98003B1F668}" dt="2026-04-13T14:27:11.269" v="1931" actId="20577"/>
      <pc:docMkLst>
        <pc:docMk/>
      </pc:docMkLst>
      <pc:sldChg chg="modSp mod">
        <pc:chgData name="Sang Jin Kim" userId="d69278118bf7dba8" providerId="LiveId" clId="{65211278-12A1-4583-880C-D98003B1F668}" dt="2026-04-08T16:18:45.752" v="13" actId="207"/>
        <pc:sldMkLst>
          <pc:docMk/>
          <pc:sldMk cId="3237872871" sldId="256"/>
        </pc:sldMkLst>
        <pc:spChg chg="mod">
          <ac:chgData name="Sang Jin Kim" userId="d69278118bf7dba8" providerId="LiveId" clId="{65211278-12A1-4583-880C-D98003B1F668}" dt="2026-04-08T16:18:45.752" v="13" actId="207"/>
          <ac:spMkLst>
            <pc:docMk/>
            <pc:sldMk cId="3237872871" sldId="256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08T16:18:26.085" v="12" actId="20577"/>
          <ac:spMkLst>
            <pc:docMk/>
            <pc:sldMk cId="3237872871" sldId="256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3:46:49.276" v="1802" actId="207"/>
        <pc:sldMkLst>
          <pc:docMk/>
          <pc:sldMk cId="2374653183" sldId="257"/>
        </pc:sldMkLst>
        <pc:spChg chg="mod">
          <ac:chgData name="Sang Jin Kim" userId="d69278118bf7dba8" providerId="LiveId" clId="{65211278-12A1-4583-880C-D98003B1F668}" dt="2026-04-08T16:19:06.028" v="14" actId="207"/>
          <ac:spMkLst>
            <pc:docMk/>
            <pc:sldMk cId="2374653183" sldId="257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3:46:49.276" v="1802" actId="207"/>
          <ac:spMkLst>
            <pc:docMk/>
            <pc:sldMk cId="2374653183" sldId="257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3:49:30.073" v="1862" actId="207"/>
        <pc:sldMkLst>
          <pc:docMk/>
          <pc:sldMk cId="3986809363" sldId="258"/>
        </pc:sldMkLst>
        <pc:spChg chg="mod">
          <ac:chgData name="Sang Jin Kim" userId="d69278118bf7dba8" providerId="LiveId" clId="{65211278-12A1-4583-880C-D98003B1F668}" dt="2026-04-08T16:31:01.942" v="344" actId="207"/>
          <ac:spMkLst>
            <pc:docMk/>
            <pc:sldMk cId="3986809363" sldId="258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3:49:30.073" v="1862" actId="207"/>
          <ac:spMkLst>
            <pc:docMk/>
            <pc:sldMk cId="3986809363" sldId="258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19:14.546" v="1882" actId="20577"/>
        <pc:sldMkLst>
          <pc:docMk/>
          <pc:sldMk cId="1381649724" sldId="259"/>
        </pc:sldMkLst>
        <pc:spChg chg="mod">
          <ac:chgData name="Sang Jin Kim" userId="d69278118bf7dba8" providerId="LiveId" clId="{65211278-12A1-4583-880C-D98003B1F668}" dt="2026-04-08T16:52:07.202" v="458" actId="207"/>
          <ac:spMkLst>
            <pc:docMk/>
            <pc:sldMk cId="1381649724" sldId="259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19:14.546" v="1882" actId="20577"/>
          <ac:spMkLst>
            <pc:docMk/>
            <pc:sldMk cId="1381649724" sldId="259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3:51:35.681" v="1875" actId="20577"/>
        <pc:sldMkLst>
          <pc:docMk/>
          <pc:sldMk cId="807997450" sldId="260"/>
        </pc:sldMkLst>
        <pc:spChg chg="mod">
          <ac:chgData name="Sang Jin Kim" userId="d69278118bf7dba8" providerId="LiveId" clId="{65211278-12A1-4583-880C-D98003B1F668}" dt="2026-04-08T16:52:13.844" v="459" actId="207"/>
          <ac:spMkLst>
            <pc:docMk/>
            <pc:sldMk cId="807997450" sldId="260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3:51:35.681" v="1875" actId="20577"/>
          <ac:spMkLst>
            <pc:docMk/>
            <pc:sldMk cId="807997450" sldId="260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20:39.982" v="1888" actId="207"/>
        <pc:sldMkLst>
          <pc:docMk/>
          <pc:sldMk cId="1303905251" sldId="261"/>
        </pc:sldMkLst>
        <pc:spChg chg="mod">
          <ac:chgData name="Sang Jin Kim" userId="d69278118bf7dba8" providerId="LiveId" clId="{65211278-12A1-4583-880C-D98003B1F668}" dt="2026-04-08T16:52:24.086" v="460" actId="207"/>
          <ac:spMkLst>
            <pc:docMk/>
            <pc:sldMk cId="1303905251" sldId="261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20:39.982" v="1888" actId="207"/>
          <ac:spMkLst>
            <pc:docMk/>
            <pc:sldMk cId="1303905251" sldId="261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21:55.453" v="1893" actId="207"/>
        <pc:sldMkLst>
          <pc:docMk/>
          <pc:sldMk cId="4075056286" sldId="262"/>
        </pc:sldMkLst>
        <pc:spChg chg="mod">
          <ac:chgData name="Sang Jin Kim" userId="d69278118bf7dba8" providerId="LiveId" clId="{65211278-12A1-4583-880C-D98003B1F668}" dt="2026-04-08T17:04:51.162" v="939" actId="20577"/>
          <ac:spMkLst>
            <pc:docMk/>
            <pc:sldMk cId="4075056286" sldId="262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21:55.453" v="1893" actId="207"/>
          <ac:spMkLst>
            <pc:docMk/>
            <pc:sldMk cId="4075056286" sldId="262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22:29.328" v="1895" actId="207"/>
        <pc:sldMkLst>
          <pc:docMk/>
          <pc:sldMk cId="3458611797" sldId="263"/>
        </pc:sldMkLst>
        <pc:spChg chg="mod">
          <ac:chgData name="Sang Jin Kim" userId="d69278118bf7dba8" providerId="LiveId" clId="{65211278-12A1-4583-880C-D98003B1F668}" dt="2026-04-08T17:04:39.110" v="924" actId="20577"/>
          <ac:spMkLst>
            <pc:docMk/>
            <pc:sldMk cId="3458611797" sldId="263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22:29.328" v="1895" actId="207"/>
          <ac:spMkLst>
            <pc:docMk/>
            <pc:sldMk cId="3458611797" sldId="263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23:45.057" v="1909" actId="207"/>
        <pc:sldMkLst>
          <pc:docMk/>
          <pc:sldMk cId="2791900032" sldId="264"/>
        </pc:sldMkLst>
        <pc:spChg chg="mod">
          <ac:chgData name="Sang Jin Kim" userId="d69278118bf7dba8" providerId="LiveId" clId="{65211278-12A1-4583-880C-D98003B1F668}" dt="2026-04-08T17:06:53.120" v="1018" actId="20577"/>
          <ac:spMkLst>
            <pc:docMk/>
            <pc:sldMk cId="2791900032" sldId="264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23:45.057" v="1909" actId="207"/>
          <ac:spMkLst>
            <pc:docMk/>
            <pc:sldMk cId="2791900032" sldId="264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25:26.702" v="1911" actId="207"/>
        <pc:sldMkLst>
          <pc:docMk/>
          <pc:sldMk cId="2918172103" sldId="265"/>
        </pc:sldMkLst>
        <pc:spChg chg="mod">
          <ac:chgData name="Sang Jin Kim" userId="d69278118bf7dba8" providerId="LiveId" clId="{65211278-12A1-4583-880C-D98003B1F668}" dt="2026-04-08T16:23:24.957" v="52" actId="2711"/>
          <ac:spMkLst>
            <pc:docMk/>
            <pc:sldMk cId="2918172103" sldId="265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25:26.702" v="1911" actId="207"/>
          <ac:spMkLst>
            <pc:docMk/>
            <pc:sldMk cId="2918172103" sldId="265"/>
            <ac:spMk id="3" creationId="{00000000-0000-0000-0000-000000000000}"/>
          </ac:spMkLst>
        </pc:spChg>
      </pc:sldChg>
      <pc:sldChg chg="modSp mod">
        <pc:chgData name="Sang Jin Kim" userId="d69278118bf7dba8" providerId="LiveId" clId="{65211278-12A1-4583-880C-D98003B1F668}" dt="2026-04-13T14:26:26.741" v="1925" actId="207"/>
        <pc:sldMkLst>
          <pc:docMk/>
          <pc:sldMk cId="941811261" sldId="266"/>
        </pc:sldMkLst>
        <pc:spChg chg="mod">
          <ac:chgData name="Sang Jin Kim" userId="d69278118bf7dba8" providerId="LiveId" clId="{65211278-12A1-4583-880C-D98003B1F668}" dt="2026-04-08T16:23:45.640" v="55" actId="207"/>
          <ac:spMkLst>
            <pc:docMk/>
            <pc:sldMk cId="941811261" sldId="266"/>
            <ac:spMk id="2" creationId="{00000000-0000-0000-0000-000000000000}"/>
          </ac:spMkLst>
        </pc:spChg>
        <pc:spChg chg="mod">
          <ac:chgData name="Sang Jin Kim" userId="d69278118bf7dba8" providerId="LiveId" clId="{65211278-12A1-4583-880C-D98003B1F668}" dt="2026-04-13T14:26:26.741" v="1925" actId="207"/>
          <ac:spMkLst>
            <pc:docMk/>
            <pc:sldMk cId="941811261" sldId="266"/>
            <ac:spMk id="3" creationId="{00000000-0000-0000-0000-000000000000}"/>
          </ac:spMkLst>
        </pc:spChg>
      </pc:sldChg>
      <pc:sldChg chg="addSp delSp modSp new mod">
        <pc:chgData name="Sang Jin Kim" userId="d69278118bf7dba8" providerId="LiveId" clId="{65211278-12A1-4583-880C-D98003B1F668}" dt="2026-04-13T14:27:11.269" v="1931" actId="20577"/>
        <pc:sldMkLst>
          <pc:docMk/>
          <pc:sldMk cId="275589188" sldId="267"/>
        </pc:sldMkLst>
        <pc:spChg chg="mod">
          <ac:chgData name="Sang Jin Kim" userId="d69278118bf7dba8" providerId="LiveId" clId="{65211278-12A1-4583-880C-D98003B1F668}" dt="2026-04-08T16:24:34.838" v="62"/>
          <ac:spMkLst>
            <pc:docMk/>
            <pc:sldMk cId="275589188" sldId="267"/>
            <ac:spMk id="2" creationId="{DE7051F5-7612-60ED-8E4D-E344F6923AA6}"/>
          </ac:spMkLst>
        </pc:spChg>
        <pc:spChg chg="mod">
          <ac:chgData name="Sang Jin Kim" userId="d69278118bf7dba8" providerId="LiveId" clId="{65211278-12A1-4583-880C-D98003B1F668}" dt="2026-04-13T14:27:11.269" v="1931" actId="20577"/>
          <ac:spMkLst>
            <pc:docMk/>
            <pc:sldMk cId="275589188" sldId="267"/>
            <ac:spMk id="3" creationId="{ED3D7721-7152-913C-6AB3-F76F52032E36}"/>
          </ac:spMkLst>
        </pc:spChg>
        <pc:spChg chg="add del">
          <ac:chgData name="Sang Jin Kim" userId="d69278118bf7dba8" providerId="LiveId" clId="{65211278-12A1-4583-880C-D98003B1F668}" dt="2026-04-13T14:26:48.792" v="1926" actId="478"/>
          <ac:spMkLst>
            <pc:docMk/>
            <pc:sldMk cId="275589188" sldId="267"/>
            <ac:spMk id="5" creationId="{9F771684-500C-0A8D-AE70-665AE6315F5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CD78-4444-4527-B83B-ECE0D63DCBC6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31CC9-FEC5-4490-BA58-12FB050DF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523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CD78-4444-4527-B83B-ECE0D63DCBC6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31CC9-FEC5-4490-BA58-12FB050DF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024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CD78-4444-4527-B83B-ECE0D63DCBC6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31CC9-FEC5-4490-BA58-12FB050DF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63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CD78-4444-4527-B83B-ECE0D63DCBC6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31CC9-FEC5-4490-BA58-12FB050DF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391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CD78-4444-4527-B83B-ECE0D63DCBC6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31CC9-FEC5-4490-BA58-12FB050DF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29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CD78-4444-4527-B83B-ECE0D63DCBC6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31CC9-FEC5-4490-BA58-12FB050DF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549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CD78-4444-4527-B83B-ECE0D63DCBC6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31CC9-FEC5-4490-BA58-12FB050DF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CD78-4444-4527-B83B-ECE0D63DCBC6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31CC9-FEC5-4490-BA58-12FB050DF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502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CD78-4444-4527-B83B-ECE0D63DCBC6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31CC9-FEC5-4490-BA58-12FB050DF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926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CD78-4444-4527-B83B-ECE0D63DCBC6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31CC9-FEC5-4490-BA58-12FB050DF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993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CD78-4444-4527-B83B-ECE0D63DCBC6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31CC9-FEC5-4490-BA58-12FB050DF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520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4CD78-4444-4527-B83B-ECE0D63DCBC6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31CC9-FEC5-4490-BA58-12FB050DF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485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B0F0"/>
                </a:solidFill>
              </a:rPr>
              <a:t>룻기 신학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왕정의 기대</a:t>
            </a:r>
            <a:endParaRPr lang="en-US" altLang="ko-KR" dirty="0">
              <a:solidFill>
                <a:srgbClr val="002060"/>
              </a:solidFill>
            </a:endParaRPr>
          </a:p>
          <a:p>
            <a:r>
              <a:rPr lang="ko-KR" altLang="en-US" dirty="0">
                <a:solidFill>
                  <a:srgbClr val="FF0000"/>
                </a:solidFill>
              </a:rPr>
              <a:t>헌신과 하나님의 구속적 </a:t>
            </a:r>
            <a:endParaRPr lang="en-US" altLang="ko-KR" dirty="0">
              <a:solidFill>
                <a:srgbClr val="FF0000"/>
              </a:solidFill>
            </a:endParaRPr>
          </a:p>
          <a:p>
            <a:r>
              <a:rPr lang="ko-KR" altLang="en-US" dirty="0">
                <a:solidFill>
                  <a:srgbClr val="FF0000"/>
                </a:solidFill>
              </a:rPr>
              <a:t>은혜와 사랑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872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약속의 땅과 씨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여호수아와 사사기의 주된 관심이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약속의 땅에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있다면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룻기는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하나님이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아브라함에게 약속하신 씨로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옮겨간다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 씨는 유다 지파의 후손으로 오실 것이다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사람이라는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 도구를 통한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신적 목적의 성취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endParaRPr lang="en-US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룻기 신학은 사사 시대를 배경으로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하나님의 불가항력적 주권과 은혜에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초점을 맞춘다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74653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하나님의 주권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아브라함 후손과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큰 나라를 이룰 열왕의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약속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창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12:2):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왕정을 배제하지 않았다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유다와 통치자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(49:10);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유다의 후손 중에서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룻기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베들레헴과 통치자 다윗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룻기는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모세 언약이 아니라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아브라함 언약을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다윗 선조와 연결함으로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족장시대와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왕정시대를 하나로 묶는다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룻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4:18-22). 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베들레헴 삼부작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사사기의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미가와 제사장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	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레위인 첩 이야기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그리고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룻기는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모두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베들레헴과 연관성이 있는 이야기 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86809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B0F0"/>
                </a:solidFill>
              </a:rPr>
              <a:t>룻과 수혼제도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나오미의 불행과 좌절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룻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1:12;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신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25:5-10)</a:t>
            </a:r>
          </a:p>
          <a:p>
            <a:r>
              <a:rPr lang="ko-KR" altLang="en-US" dirty="0">
                <a:solidFill>
                  <a:srgbClr val="00B0F0"/>
                </a:solidFill>
                <a:latin typeface="+mn-ea"/>
              </a:rPr>
              <a:t>홍기스토 발언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재앙적 모티프와 실낱의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희망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“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나는 늙었으니 남편을 두지 못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할지라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”(1:12; 4:17); “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씨를 잇는데 장애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”</a:t>
            </a:r>
          </a:p>
          <a:p>
            <a:endParaRPr lang="en-US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룻의 순종과 헌신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i="1" dirty="0">
                <a:solidFill>
                  <a:srgbClr val="00B050"/>
                </a:solidFill>
                <a:latin typeface="+mn-ea"/>
              </a:rPr>
              <a:t>헤세드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)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룻은 모압 신과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백성을 버리고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하나님과 이스라엘 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백성에게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모든 헌신을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바치기로 하였다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(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1:16-18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81649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B0F0"/>
                </a:solidFill>
              </a:rPr>
              <a:t>룻과 수혼제도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B050"/>
                </a:solidFill>
                <a:latin typeface="+mn-ea"/>
              </a:rPr>
              <a:t>룻과 보아스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이삭줍기를 통한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섭리적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만남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룻이 환경적으로 가능한 선택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룻의 결혼과 잉태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 축복 모티프의 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절정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결혼은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하나님 섭리를 잉태한다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룻과 보아스를 통해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이스라엘이 축복 받음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하나님께서 이스라엘을 통해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온 세상을 복 주시려는 뜻이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이들을 통해 성취되었다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07997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B0F0"/>
                </a:solidFill>
              </a:rPr>
              <a:t>룻과 수혼제도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룻기는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사사시대의 혼란과 지파별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이기심에도 불구하고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하나님의 계획은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결코 취소되지 않음을 보여준다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endParaRPr lang="en-US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주권은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불가항력적 은혜를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가져온다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처음 나오미가 보여주었던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절망처럼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불가능한 상황이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극복되었다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03905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하나님의 </a:t>
            </a:r>
            <a:r>
              <a:rPr lang="ko-KR" altLang="en-US" dirty="0">
                <a:solidFill>
                  <a:srgbClr val="002060"/>
                </a:solidFill>
              </a:rPr>
              <a:t>무한하신 사랑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하나님은 보잘 것 없는 사람을 쓰신다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룻은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가난한 과부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그리고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이방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모압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)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여인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endParaRPr lang="en-US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룻은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여호와에 대한 신앙으로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가나안 땅에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들어갔다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(1:16);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이주의 핵심은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룻의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야웨에 대한 신앙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r>
              <a:rPr lang="ko-KR" altLang="en-US" dirty="0">
                <a:solidFill>
                  <a:srgbClr val="FF0000"/>
                </a:solidFill>
              </a:rPr>
              <a:t>모압을 배제하는 율법</a:t>
            </a:r>
            <a:r>
              <a:rPr lang="en-US" altLang="ko-KR" dirty="0"/>
              <a:t>(</a:t>
            </a:r>
            <a:r>
              <a:rPr lang="ko-KR" altLang="en-US" dirty="0"/>
              <a:t>신 </a:t>
            </a:r>
            <a:r>
              <a:rPr lang="en-US" altLang="ko-KR" dirty="0"/>
              <a:t>23:3)</a:t>
            </a:r>
            <a:r>
              <a:rPr lang="ko-KR" altLang="en-US" dirty="0">
                <a:solidFill>
                  <a:srgbClr val="FF0000"/>
                </a:solidFill>
              </a:rPr>
              <a:t>과 룻</a:t>
            </a:r>
            <a:r>
              <a:rPr lang="en-US" altLang="ko-KR" dirty="0"/>
              <a:t>;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룻은 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야웨에 대한 신앙 때문에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언약 공동체에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들어가는 것이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예외적으로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허락되었을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것이다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창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17:9-14, 23;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수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2;8-14)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75056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하나님의 무한하신 사랑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하나님의 궁극적 목적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룻의 경우를 보면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이스라엘의 목적은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모든 민족이 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하나님을 알고 섬기게 하는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것이다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창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12:1-3;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19:5-6). *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아브라함 언약</a:t>
            </a:r>
            <a:endParaRPr lang="en-US" altLang="ko-KR" dirty="0">
              <a:solidFill>
                <a:srgbClr val="FF0000"/>
              </a:solidFill>
              <a:latin typeface="+mn-ea"/>
            </a:endParaRPr>
          </a:p>
          <a:p>
            <a:endParaRPr lang="en-US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아브라함 언약의 범위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하나님은 아브라함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언약에 따라 인종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성별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국적과 관계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없이 자신을 믿는 자를 받아 주신다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58611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하나님의 무한하신 사랑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룻은 야웨를 경외하는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정결한 성품을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지님</a:t>
            </a:r>
            <a:endParaRPr lang="en-US" altLang="ko-KR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보아스와 하나님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룻의 신앙에 감동을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받아 모세의 율법과 이스라엘 전통과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사회적 풍습을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초월한 선택을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하였다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endParaRPr lang="en-US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룻의 모든 삶에는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하나님의 은혜와 사랑이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가득 넘쳐 흐르고 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하나님과 인간 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사이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;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인간과 인간 사이의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헤세드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! </a:t>
            </a:r>
            <a:endParaRPr lang="en-US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91900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  <a:latin typeface="+mn-ea"/>
                <a:ea typeface="+mn-ea"/>
              </a:rPr>
              <a:t>여호수아</a:t>
            </a:r>
            <a:r>
              <a:rPr lang="en-US" altLang="ko-KR" dirty="0">
                <a:solidFill>
                  <a:srgbClr val="002060"/>
                </a:solidFill>
                <a:latin typeface="+mn-ea"/>
                <a:ea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  <a:ea typeface="+mn-ea"/>
              </a:rPr>
              <a:t>사사기</a:t>
            </a:r>
            <a:r>
              <a:rPr lang="en-US" altLang="ko-KR" dirty="0">
                <a:solidFill>
                  <a:srgbClr val="002060"/>
                </a:solidFill>
                <a:latin typeface="+mn-ea"/>
                <a:ea typeface="+mn-ea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+mn-ea"/>
                <a:ea typeface="+mn-ea"/>
              </a:rPr>
              <a:t>룻</a:t>
            </a:r>
            <a:endParaRPr lang="en-US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하나님께서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무조건적으로 하신 약속은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반드시 성취된다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여호수아의 용기와 힘의 원천은 하나님의 약속과 능력이었다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(1:6). </a:t>
            </a: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하나님을 믿고 순종하는 자에게 복을 주시고 그렇지 않을 자를 징계하신다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신명기 신학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여호수아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-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열왕기 주요 신학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). </a:t>
            </a:r>
          </a:p>
          <a:p>
            <a:endParaRPr lang="en-US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세 책의 결론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dirty="0">
                <a:solidFill>
                  <a:srgbClr val="FF0000"/>
                </a:solidFill>
              </a:rPr>
              <a:t>하나님의 </a:t>
            </a:r>
            <a:r>
              <a:rPr lang="ko-KR" altLang="en-US" dirty="0">
                <a:solidFill>
                  <a:srgbClr val="00B0F0"/>
                </a:solidFill>
              </a:rPr>
              <a:t>신실하심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구원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그리고 </a:t>
            </a:r>
            <a:r>
              <a:rPr lang="ko-KR" altLang="en-US" dirty="0">
                <a:solidFill>
                  <a:srgbClr val="002060"/>
                </a:solidFill>
              </a:rPr>
              <a:t>신앙의 중요성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172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2060"/>
                </a:solidFill>
              </a:rPr>
              <a:t>다말과 룻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베레스 족보 이야기 </a:t>
            </a:r>
            <a:r>
              <a:rPr lang="en-US" altLang="ko-KR" dirty="0"/>
              <a:t>(</a:t>
            </a:r>
            <a:r>
              <a:rPr lang="ko-KR" altLang="en-US" dirty="0"/>
              <a:t>룻 </a:t>
            </a:r>
            <a:r>
              <a:rPr lang="en-US" altLang="ko-KR" dirty="0"/>
              <a:t>4:18)</a:t>
            </a:r>
          </a:p>
          <a:p>
            <a:r>
              <a:rPr lang="ko-KR" altLang="en-US" dirty="0">
                <a:solidFill>
                  <a:srgbClr val="FF0000"/>
                </a:solidFill>
              </a:rPr>
              <a:t>다말과 룻은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모두 하나님의 약속을 귀하게 여기고 그분에 대한 신앙을 가졌다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창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38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장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);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다말도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 이방인으로 축복의 대열에 동참했다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endParaRPr lang="en-US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베레스의 언급은 </a:t>
            </a:r>
            <a:r>
              <a:rPr lang="ko-KR" altLang="en-US" dirty="0">
                <a:solidFill>
                  <a:srgbClr val="FF0000"/>
                </a:solidFill>
              </a:rPr>
              <a:t>다윗을</a:t>
            </a:r>
            <a:r>
              <a:rPr lang="ko-KR" altLang="en-US" dirty="0"/>
              <a:t>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아브라함의 후손인 유다와 연결한다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</a:p>
          <a:p>
            <a:endParaRPr lang="en-US" dirty="0">
              <a:solidFill>
                <a:srgbClr val="00206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002060"/>
                </a:solidFill>
                <a:latin typeface="+mn-ea"/>
              </a:rPr>
              <a:t>룻이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아브라함의 씨를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생산하는 것은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처음부터 하나님의 섭리였다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. </a:t>
            </a:r>
            <a:endParaRPr lang="en-US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41811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051F5-7612-60ED-8E4D-E344F6923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FF0000"/>
                </a:solidFill>
              </a:rPr>
              <a:t>베레스 족보 이야기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D7721-7152-913C-6AB3-F76F52032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다윗 왕정의 준비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: “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베레스의 계보는 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이러하니라 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. . . </a:t>
            </a:r>
            <a:r>
              <a:rPr lang="ko-KR" altLang="en-US" dirty="0">
                <a:solidFill>
                  <a:srgbClr val="00B0F0"/>
                </a:solidFill>
                <a:latin typeface="+mn-ea"/>
              </a:rPr>
              <a:t>오벳은 이새를 낳고 </a:t>
            </a:r>
            <a:r>
              <a:rPr lang="en-US" altLang="ko-KR" dirty="0">
                <a:solidFill>
                  <a:srgbClr val="00B0F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이새는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다윗을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낳았더라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.”</a:t>
            </a:r>
          </a:p>
          <a:p>
            <a:endParaRPr lang="en-US" dirty="0">
              <a:solidFill>
                <a:srgbClr val="FF0000"/>
              </a:solidFill>
              <a:latin typeface="+mn-ea"/>
            </a:endParaRP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다윗은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목동 출신이지만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하나님의 선택을 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받았다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.</a:t>
            </a:r>
          </a:p>
          <a:p>
            <a:r>
              <a:rPr lang="ko-KR" altLang="en-US" dirty="0">
                <a:solidFill>
                  <a:srgbClr val="FF0000"/>
                </a:solidFill>
                <a:latin typeface="+mn-ea"/>
              </a:rPr>
              <a:t>룻기는 하나님께서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한 사람의 순전한 </a:t>
            </a:r>
            <a:r>
              <a:rPr lang="en-US" altLang="ko-KR" dirty="0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헌신적 사랑을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온 세상을 </a:t>
            </a:r>
            <a:r>
              <a:rPr lang="ko-KR" altLang="en-US" dirty="0">
                <a:solidFill>
                  <a:srgbClr val="002060"/>
                </a:solidFill>
                <a:latin typeface="+mn-ea"/>
              </a:rPr>
              <a:t>복 주시려는 </a:t>
            </a:r>
            <a:r>
              <a:rPr lang="en-US" altLang="ko-KR">
                <a:solidFill>
                  <a:srgbClr val="002060"/>
                </a:solidFill>
                <a:latin typeface="+mn-ea"/>
              </a:rPr>
              <a:t>	</a:t>
            </a:r>
            <a:r>
              <a:rPr lang="ko-KR" altLang="en-US">
                <a:solidFill>
                  <a:srgbClr val="002060"/>
                </a:solidFill>
                <a:latin typeface="+mn-ea"/>
              </a:rPr>
              <a:t>계획에 </a:t>
            </a:r>
            <a:r>
              <a:rPr lang="ko-KR" altLang="en-US" dirty="0">
                <a:solidFill>
                  <a:srgbClr val="FF0000"/>
                </a:solidFill>
                <a:latin typeface="+mn-ea"/>
              </a:rPr>
              <a:t>연결시키시는 것을 보게 한다</a:t>
            </a:r>
            <a:r>
              <a:rPr lang="en-US" altLang="ko-KR" dirty="0">
                <a:solidFill>
                  <a:srgbClr val="FF0000"/>
                </a:solidFill>
                <a:latin typeface="+mn-ea"/>
              </a:rPr>
              <a:t>. </a:t>
            </a:r>
            <a:endParaRPr lang="en-US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5589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602</Words>
  <Application>Microsoft Office PowerPoint</Application>
  <PresentationFormat>On-screen Show (4:3)</PresentationFormat>
  <Paragraphs>60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룻기 신학</vt:lpstr>
      <vt:lpstr>약속의 땅과 씨</vt:lpstr>
      <vt:lpstr>하나님의 주권</vt:lpstr>
      <vt:lpstr>룻과 수혼제도</vt:lpstr>
      <vt:lpstr>룻과 수혼제도</vt:lpstr>
      <vt:lpstr>룻과 수혼제도</vt:lpstr>
      <vt:lpstr>하나님의 무한하신 사랑</vt:lpstr>
      <vt:lpstr>하나님의 무한하신 사랑</vt:lpstr>
      <vt:lpstr>하나님의 무한하신 사랑</vt:lpstr>
      <vt:lpstr>여호수아, 사사기, 룻</vt:lpstr>
      <vt:lpstr>다말과 룻</vt:lpstr>
      <vt:lpstr>베레스 족보 이야기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룻기 신학</dc:title>
  <dc:creator>Sang Jin Kim</dc:creator>
  <cp:lastModifiedBy>Sang Jin Kim</cp:lastModifiedBy>
  <cp:revision>14</cp:revision>
  <dcterms:created xsi:type="dcterms:W3CDTF">2014-10-11T21:14:12Z</dcterms:created>
  <dcterms:modified xsi:type="dcterms:W3CDTF">2026-04-14T13:01:58Z</dcterms:modified>
</cp:coreProperties>
</file>