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EC9DFA-A7FA-42C6-B02C-DCBC6FE1BDB0}" v="22" dt="2026-03-22T01:35:52.1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308" autoAdjust="0"/>
  </p:normalViewPr>
  <p:slideViewPr>
    <p:cSldViewPr>
      <p:cViewPr varScale="1">
        <p:scale>
          <a:sx n="63" d="100"/>
          <a:sy n="63" d="100"/>
        </p:scale>
        <p:origin x="2026" y="2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g Jin Kim" userId="d69278118bf7dba8" providerId="LiveId" clId="{65211278-12A1-4583-880C-D98003B1F668}"/>
    <pc:docChg chg="custSel addSld modSld">
      <pc:chgData name="Sang Jin Kim" userId="d69278118bf7dba8" providerId="LiveId" clId="{65211278-12A1-4583-880C-D98003B1F668}" dt="2026-03-22T01:35:48.638" v="2454"/>
      <pc:docMkLst>
        <pc:docMk/>
      </pc:docMkLst>
      <pc:sldChg chg="modSp mod">
        <pc:chgData name="Sang Jin Kim" userId="d69278118bf7dba8" providerId="LiveId" clId="{65211278-12A1-4583-880C-D98003B1F668}" dt="2026-03-22T01:26:31.387" v="2385" actId="207"/>
        <pc:sldMkLst>
          <pc:docMk/>
          <pc:sldMk cId="230934378" sldId="257"/>
        </pc:sldMkLst>
        <pc:spChg chg="mod">
          <ac:chgData name="Sang Jin Kim" userId="d69278118bf7dba8" providerId="LiveId" clId="{65211278-12A1-4583-880C-D98003B1F668}" dt="2026-03-22T01:25:57.508" v="2382" actId="207"/>
          <ac:spMkLst>
            <pc:docMk/>
            <pc:sldMk cId="230934378" sldId="257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3-22T01:26:31.387" v="2385" actId="207"/>
          <ac:spMkLst>
            <pc:docMk/>
            <pc:sldMk cId="230934378" sldId="257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3-22T01:26:49.400" v="2387" actId="207"/>
        <pc:sldMkLst>
          <pc:docMk/>
          <pc:sldMk cId="2014066660" sldId="258"/>
        </pc:sldMkLst>
        <pc:spChg chg="mod">
          <ac:chgData name="Sang Jin Kim" userId="d69278118bf7dba8" providerId="LiveId" clId="{65211278-12A1-4583-880C-D98003B1F668}" dt="2026-03-22T00:17:45.012" v="321" actId="207"/>
          <ac:spMkLst>
            <pc:docMk/>
            <pc:sldMk cId="2014066660" sldId="258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3-22T01:26:49.400" v="2387" actId="207"/>
          <ac:spMkLst>
            <pc:docMk/>
            <pc:sldMk cId="2014066660" sldId="258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3-22T01:31:54.790" v="2432" actId="207"/>
        <pc:sldMkLst>
          <pc:docMk/>
          <pc:sldMk cId="4228480602" sldId="259"/>
        </pc:sldMkLst>
        <pc:graphicFrameChg chg="mod modGraphic">
          <ac:chgData name="Sang Jin Kim" userId="d69278118bf7dba8" providerId="LiveId" clId="{65211278-12A1-4583-880C-D98003B1F668}" dt="2026-03-22T01:31:54.790" v="2432" actId="207"/>
          <ac:graphicFrameMkLst>
            <pc:docMk/>
            <pc:sldMk cId="4228480602" sldId="259"/>
            <ac:graphicFrameMk id="4" creationId="{00000000-0000-0000-0000-000000000000}"/>
          </ac:graphicFrameMkLst>
        </pc:graphicFrameChg>
      </pc:sldChg>
      <pc:sldChg chg="modSp mod">
        <pc:chgData name="Sang Jin Kim" userId="d69278118bf7dba8" providerId="LiveId" clId="{65211278-12A1-4583-880C-D98003B1F668}" dt="2026-03-22T01:32:34.292" v="2436" actId="207"/>
        <pc:sldMkLst>
          <pc:docMk/>
          <pc:sldMk cId="3308015723" sldId="260"/>
        </pc:sldMkLst>
        <pc:spChg chg="mod">
          <ac:chgData name="Sang Jin Kim" userId="d69278118bf7dba8" providerId="LiveId" clId="{65211278-12A1-4583-880C-D98003B1F668}" dt="2026-03-22T00:44:14.219" v="2248" actId="207"/>
          <ac:spMkLst>
            <pc:docMk/>
            <pc:sldMk cId="3308015723" sldId="260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3-22T01:32:34.292" v="2436" actId="207"/>
          <ac:spMkLst>
            <pc:docMk/>
            <pc:sldMk cId="3308015723" sldId="260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3-22T01:34:22.943" v="2446" actId="207"/>
        <pc:sldMkLst>
          <pc:docMk/>
          <pc:sldMk cId="3564710831" sldId="261"/>
        </pc:sldMkLst>
        <pc:spChg chg="mod">
          <ac:chgData name="Sang Jin Kim" userId="d69278118bf7dba8" providerId="LiveId" clId="{65211278-12A1-4583-880C-D98003B1F668}" dt="2026-03-22T01:34:22.943" v="2446" actId="207"/>
          <ac:spMkLst>
            <pc:docMk/>
            <pc:sldMk cId="3564710831" sldId="261"/>
            <ac:spMk id="3" creationId="{00000000-0000-0000-0000-000000000000}"/>
          </ac:spMkLst>
        </pc:spChg>
      </pc:sldChg>
      <pc:sldChg chg="addSp delSp modSp mod setBg">
        <pc:chgData name="Sang Jin Kim" userId="d69278118bf7dba8" providerId="LiveId" clId="{65211278-12A1-4583-880C-D98003B1F668}" dt="2026-03-22T01:35:48.638" v="2454"/>
        <pc:sldMkLst>
          <pc:docMk/>
          <pc:sldMk cId="1762680221" sldId="262"/>
        </pc:sldMkLst>
        <pc:spChg chg="mod">
          <ac:chgData name="Sang Jin Kim" userId="d69278118bf7dba8" providerId="LiveId" clId="{65211278-12A1-4583-880C-D98003B1F668}" dt="2026-03-22T00:38:01.440" v="1926" actId="14100"/>
          <ac:spMkLst>
            <pc:docMk/>
            <pc:sldMk cId="1762680221" sldId="262"/>
            <ac:spMk id="2" creationId="{00000000-0000-0000-0000-000000000000}"/>
          </ac:spMkLst>
        </pc:spChg>
        <pc:spChg chg="del">
          <ac:chgData name="Sang Jin Kim" userId="d69278118bf7dba8" providerId="LiveId" clId="{65211278-12A1-4583-880C-D98003B1F668}" dt="2026-03-22T00:29:01.031" v="1082" actId="26606"/>
          <ac:spMkLst>
            <pc:docMk/>
            <pc:sldMk cId="1762680221" sldId="262"/>
            <ac:spMk id="3" creationId="{00000000-0000-0000-0000-000000000000}"/>
          </ac:spMkLst>
        </pc:spChg>
        <pc:spChg chg="add">
          <ac:chgData name="Sang Jin Kim" userId="d69278118bf7dba8" providerId="LiveId" clId="{65211278-12A1-4583-880C-D98003B1F668}" dt="2026-03-22T00:29:01.031" v="1082" actId="26606"/>
          <ac:spMkLst>
            <pc:docMk/>
            <pc:sldMk cId="1762680221" sldId="262"/>
            <ac:spMk id="10" creationId="{B50AB553-2A96-4A92-96F2-93548E096954}"/>
          </ac:spMkLst>
        </pc:spChg>
        <pc:graphicFrameChg chg="add mod modGraphic">
          <ac:chgData name="Sang Jin Kim" userId="d69278118bf7dba8" providerId="LiveId" clId="{65211278-12A1-4583-880C-D98003B1F668}" dt="2026-03-22T01:35:48.638" v="2454"/>
          <ac:graphicFrameMkLst>
            <pc:docMk/>
            <pc:sldMk cId="1762680221" sldId="262"/>
            <ac:graphicFrameMk id="5" creationId="{41524E0E-5C48-5375-74FA-E4D987BB908C}"/>
          </ac:graphicFrameMkLst>
        </pc:graphicFrameChg>
        <pc:picChg chg="add">
          <ac:chgData name="Sang Jin Kim" userId="d69278118bf7dba8" providerId="LiveId" clId="{65211278-12A1-4583-880C-D98003B1F668}" dt="2026-03-22T00:29:01.031" v="1082" actId="26606"/>
          <ac:picMkLst>
            <pc:docMk/>
            <pc:sldMk cId="1762680221" sldId="262"/>
            <ac:picMk id="6" creationId="{25CBC683-BA68-5A35-BC1C-8F6EE0FE43A1}"/>
          </ac:picMkLst>
        </pc:picChg>
      </pc:sldChg>
      <pc:sldChg chg="addSp delSp modSp mod setBg">
        <pc:chgData name="Sang Jin Kim" userId="d69278118bf7dba8" providerId="LiveId" clId="{65211278-12A1-4583-880C-D98003B1F668}" dt="2026-03-22T01:20:41.043" v="2315" actId="207"/>
        <pc:sldMkLst>
          <pc:docMk/>
          <pc:sldMk cId="1484479256" sldId="263"/>
        </pc:sldMkLst>
        <pc:spChg chg="mod">
          <ac:chgData name="Sang Jin Kim" userId="d69278118bf7dba8" providerId="LiveId" clId="{65211278-12A1-4583-880C-D98003B1F668}" dt="2026-03-22T01:20:41.043" v="2315" actId="207"/>
          <ac:spMkLst>
            <pc:docMk/>
            <pc:sldMk cId="1484479256" sldId="263"/>
            <ac:spMk id="2" creationId="{00000000-0000-0000-0000-000000000000}"/>
          </ac:spMkLst>
        </pc:spChg>
        <pc:spChg chg="del">
          <ac:chgData name="Sang Jin Kim" userId="d69278118bf7dba8" providerId="LiveId" clId="{65211278-12A1-4583-880C-D98003B1F668}" dt="2026-03-22T00:29:39.557" v="1083" actId="26606"/>
          <ac:spMkLst>
            <pc:docMk/>
            <pc:sldMk cId="1484479256" sldId="263"/>
            <ac:spMk id="3" creationId="{00000000-0000-0000-0000-000000000000}"/>
          </ac:spMkLst>
        </pc:spChg>
        <pc:spChg chg="add">
          <ac:chgData name="Sang Jin Kim" userId="d69278118bf7dba8" providerId="LiveId" clId="{65211278-12A1-4583-880C-D98003B1F668}" dt="2026-03-22T00:29:39.557" v="1083" actId="26606"/>
          <ac:spMkLst>
            <pc:docMk/>
            <pc:sldMk cId="1484479256" sldId="263"/>
            <ac:spMk id="10" creationId="{B50AB553-2A96-4A92-96F2-93548E096954}"/>
          </ac:spMkLst>
        </pc:spChg>
        <pc:graphicFrameChg chg="add">
          <ac:chgData name="Sang Jin Kim" userId="d69278118bf7dba8" providerId="LiveId" clId="{65211278-12A1-4583-880C-D98003B1F668}" dt="2026-03-22T00:29:39.557" v="1083" actId="26606"/>
          <ac:graphicFrameMkLst>
            <pc:docMk/>
            <pc:sldMk cId="1484479256" sldId="263"/>
            <ac:graphicFrameMk id="5" creationId="{870AF269-AF9A-0C0D-125B-E0F93496410D}"/>
          </ac:graphicFrameMkLst>
        </pc:graphicFrameChg>
        <pc:picChg chg="add">
          <ac:chgData name="Sang Jin Kim" userId="d69278118bf7dba8" providerId="LiveId" clId="{65211278-12A1-4583-880C-D98003B1F668}" dt="2026-03-22T00:29:39.557" v="1083" actId="26606"/>
          <ac:picMkLst>
            <pc:docMk/>
            <pc:sldMk cId="1484479256" sldId="263"/>
            <ac:picMk id="6" creationId="{1181A04A-2230-2BFB-E833-F63EA949CC28}"/>
          </ac:picMkLst>
        </pc:picChg>
      </pc:sldChg>
      <pc:sldChg chg="modSp new mod">
        <pc:chgData name="Sang Jin Kim" userId="d69278118bf7dba8" providerId="LiveId" clId="{65211278-12A1-4583-880C-D98003B1F668}" dt="2026-03-22T01:33:11.393" v="2441" actId="207"/>
        <pc:sldMkLst>
          <pc:docMk/>
          <pc:sldMk cId="396519303" sldId="264"/>
        </pc:sldMkLst>
        <pc:spChg chg="mod">
          <ac:chgData name="Sang Jin Kim" userId="d69278118bf7dba8" providerId="LiveId" clId="{65211278-12A1-4583-880C-D98003B1F668}" dt="2026-03-22T00:44:36.778" v="2251" actId="207"/>
          <ac:spMkLst>
            <pc:docMk/>
            <pc:sldMk cId="396519303" sldId="264"/>
            <ac:spMk id="2" creationId="{94518390-444B-4292-F43B-735A7B95F12A}"/>
          </ac:spMkLst>
        </pc:spChg>
        <pc:spChg chg="mod">
          <ac:chgData name="Sang Jin Kim" userId="d69278118bf7dba8" providerId="LiveId" clId="{65211278-12A1-4583-880C-D98003B1F668}" dt="2026-03-22T01:33:11.393" v="2441" actId="207"/>
          <ac:spMkLst>
            <pc:docMk/>
            <pc:sldMk cId="396519303" sldId="264"/>
            <ac:spMk id="3" creationId="{579690C2-A81B-77DF-81C3-80B6BD564AE7}"/>
          </ac:spMkLst>
        </pc:spChg>
      </pc:sldChg>
      <pc:sldChg chg="addSp modSp new mod setBg addAnim">
        <pc:chgData name="Sang Jin Kim" userId="d69278118bf7dba8" providerId="LiveId" clId="{65211278-12A1-4583-880C-D98003B1F668}" dt="2026-03-22T01:34:00.683" v="2444" actId="207"/>
        <pc:sldMkLst>
          <pc:docMk/>
          <pc:sldMk cId="3043461972" sldId="265"/>
        </pc:sldMkLst>
        <pc:spChg chg="mod">
          <ac:chgData name="Sang Jin Kim" userId="d69278118bf7dba8" providerId="LiveId" clId="{65211278-12A1-4583-880C-D98003B1F668}" dt="2026-03-22T00:45:02.749" v="2254" actId="207"/>
          <ac:spMkLst>
            <pc:docMk/>
            <pc:sldMk cId="3043461972" sldId="265"/>
            <ac:spMk id="2" creationId="{A3B97AA9-A992-E1E7-6F5D-0D862F2A363F}"/>
          </ac:spMkLst>
        </pc:spChg>
        <pc:spChg chg="mod">
          <ac:chgData name="Sang Jin Kim" userId="d69278118bf7dba8" providerId="LiveId" clId="{65211278-12A1-4583-880C-D98003B1F668}" dt="2026-03-22T01:34:00.683" v="2444" actId="207"/>
          <ac:spMkLst>
            <pc:docMk/>
            <pc:sldMk cId="3043461972" sldId="265"/>
            <ac:spMk id="3" creationId="{80DC508A-88B7-82FE-8F02-7CDD0020466E}"/>
          </ac:spMkLst>
        </pc:spChg>
        <pc:spChg chg="add">
          <ac:chgData name="Sang Jin Kim" userId="d69278118bf7dba8" providerId="LiveId" clId="{65211278-12A1-4583-880C-D98003B1F668}" dt="2026-03-22T00:29:59.208" v="1084" actId="26606"/>
          <ac:spMkLst>
            <pc:docMk/>
            <pc:sldMk cId="3043461972" sldId="265"/>
            <ac:spMk id="8" creationId="{100EDD19-6802-4EC3-95CE-CFFAB042CFD6}"/>
          </ac:spMkLst>
        </pc:spChg>
        <pc:spChg chg="add">
          <ac:chgData name="Sang Jin Kim" userId="d69278118bf7dba8" providerId="LiveId" clId="{65211278-12A1-4583-880C-D98003B1F668}" dt="2026-03-22T00:29:59.208" v="1084" actId="26606"/>
          <ac:spMkLst>
            <pc:docMk/>
            <pc:sldMk cId="3043461972" sldId="265"/>
            <ac:spMk id="10" creationId="{DB17E863-922E-4C26-BD64-E8FD41D28661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757E5C-80DB-4C29-B082-9C41E1AB71A5}" type="doc">
      <dgm:prSet loTypeId="urn:microsoft.com/office/officeart/2016/7/layout/VerticalDownArrowProcess" loCatId="process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1FB8208-2B77-465F-B0BB-595CC73960E4}">
      <dgm:prSet/>
      <dgm:spPr/>
      <dgm:t>
        <a:bodyPr/>
        <a:lstStyle/>
        <a:p>
          <a:r>
            <a:rPr lang="ko-KR" dirty="0"/>
            <a:t>백성</a:t>
          </a:r>
          <a:r>
            <a:rPr lang="en-US" dirty="0"/>
            <a:t>: </a:t>
          </a:r>
          <a:r>
            <a:rPr lang="ko-KR" dirty="0"/>
            <a:t>하나님의 거룩성</a:t>
          </a:r>
          <a:r>
            <a:rPr lang="en-US" dirty="0"/>
            <a:t>(</a:t>
          </a:r>
          <a:r>
            <a:rPr lang="ko-KR" dirty="0"/>
            <a:t>하나님의 형상</a:t>
          </a:r>
          <a:r>
            <a:rPr lang="en-US" dirty="0"/>
            <a:t>)</a:t>
          </a:r>
          <a:r>
            <a:rPr lang="ko-KR" dirty="0"/>
            <a:t>을 생활에 반영해야 한다</a:t>
          </a:r>
          <a:endParaRPr lang="en-US" dirty="0"/>
        </a:p>
      </dgm:t>
    </dgm:pt>
    <dgm:pt modelId="{A7BF4170-A96E-4443-9E33-C70B93EAFF4E}" type="parTrans" cxnId="{0AA7B058-321C-40D4-948C-5965ADC9DC1C}">
      <dgm:prSet/>
      <dgm:spPr/>
      <dgm:t>
        <a:bodyPr/>
        <a:lstStyle/>
        <a:p>
          <a:endParaRPr lang="en-US"/>
        </a:p>
      </dgm:t>
    </dgm:pt>
    <dgm:pt modelId="{0F7F62F0-59BE-4EE6-9297-3EB6BC6263A8}" type="sibTrans" cxnId="{0AA7B058-321C-40D4-948C-5965ADC9DC1C}">
      <dgm:prSet/>
      <dgm:spPr/>
      <dgm:t>
        <a:bodyPr/>
        <a:lstStyle/>
        <a:p>
          <a:endParaRPr lang="en-US"/>
        </a:p>
      </dgm:t>
    </dgm:pt>
    <dgm:pt modelId="{950E7E43-5016-43DC-B8E2-4B0D87BFAA81}">
      <dgm:prSet/>
      <dgm:spPr/>
      <dgm:t>
        <a:bodyPr/>
        <a:lstStyle/>
        <a:p>
          <a:r>
            <a:rPr lang="ko-KR"/>
            <a:t>범죄 삼가</a:t>
          </a:r>
          <a:endParaRPr lang="en-US"/>
        </a:p>
      </dgm:t>
    </dgm:pt>
    <dgm:pt modelId="{42AB61A5-3677-4841-8F96-8B09F0BE3B5A}" type="parTrans" cxnId="{0F7C90E4-1A1C-41CF-940B-BAB922ED5CA9}">
      <dgm:prSet/>
      <dgm:spPr/>
      <dgm:t>
        <a:bodyPr/>
        <a:lstStyle/>
        <a:p>
          <a:endParaRPr lang="en-US"/>
        </a:p>
      </dgm:t>
    </dgm:pt>
    <dgm:pt modelId="{16712BE7-C1C4-4882-872C-1F35291E605A}" type="sibTrans" cxnId="{0F7C90E4-1A1C-41CF-940B-BAB922ED5CA9}">
      <dgm:prSet/>
      <dgm:spPr/>
      <dgm:t>
        <a:bodyPr/>
        <a:lstStyle/>
        <a:p>
          <a:endParaRPr lang="en-US"/>
        </a:p>
      </dgm:t>
    </dgm:pt>
    <dgm:pt modelId="{38265989-AA5C-406B-904C-09F6347819E8}">
      <dgm:prSet/>
      <dgm:spPr/>
      <dgm:t>
        <a:bodyPr/>
        <a:lstStyle/>
        <a:p>
          <a:r>
            <a:rPr lang="ko-KR"/>
            <a:t>절기 준수</a:t>
          </a:r>
          <a:endParaRPr lang="en-US"/>
        </a:p>
      </dgm:t>
    </dgm:pt>
    <dgm:pt modelId="{CA982444-F7A8-4A42-B188-869C35CECFA9}" type="parTrans" cxnId="{7DB7811F-17D4-433A-85C8-96B7C7F6A7E9}">
      <dgm:prSet/>
      <dgm:spPr/>
      <dgm:t>
        <a:bodyPr/>
        <a:lstStyle/>
        <a:p>
          <a:endParaRPr lang="en-US"/>
        </a:p>
      </dgm:t>
    </dgm:pt>
    <dgm:pt modelId="{1379AADC-1854-4206-9212-A8A021B62C3D}" type="sibTrans" cxnId="{7DB7811F-17D4-433A-85C8-96B7C7F6A7E9}">
      <dgm:prSet/>
      <dgm:spPr/>
      <dgm:t>
        <a:bodyPr/>
        <a:lstStyle/>
        <a:p>
          <a:endParaRPr lang="en-US"/>
        </a:p>
      </dgm:t>
    </dgm:pt>
    <dgm:pt modelId="{7E1DCB36-DC8E-4434-8013-88D317F847E4}">
      <dgm:prSet custT="1"/>
      <dgm:spPr/>
      <dgm:t>
        <a:bodyPr/>
        <a:lstStyle/>
        <a:p>
          <a:r>
            <a:rPr lang="ko-KR" sz="1600" dirty="0">
              <a:solidFill>
                <a:srgbClr val="00B0F0"/>
              </a:solidFill>
              <a:latin typeface="+mn-ea"/>
              <a:ea typeface="+mn-ea"/>
            </a:rPr>
            <a:t>유월절과 무교절</a:t>
          </a:r>
          <a:endParaRPr lang="en-US" sz="1600" dirty="0">
            <a:solidFill>
              <a:srgbClr val="00B0F0"/>
            </a:solidFill>
            <a:latin typeface="+mn-ea"/>
            <a:ea typeface="+mn-ea"/>
          </a:endParaRPr>
        </a:p>
      </dgm:t>
    </dgm:pt>
    <dgm:pt modelId="{2F026FC8-CD3B-46A5-81BC-CD5E55DEBD3F}" type="parTrans" cxnId="{9339DC9B-E91A-4AF5-898B-660CCDBDFD57}">
      <dgm:prSet/>
      <dgm:spPr/>
      <dgm:t>
        <a:bodyPr/>
        <a:lstStyle/>
        <a:p>
          <a:endParaRPr lang="en-US"/>
        </a:p>
      </dgm:t>
    </dgm:pt>
    <dgm:pt modelId="{8072D7ED-CE59-4D8E-802F-3D2F2888FEBA}" type="sibTrans" cxnId="{9339DC9B-E91A-4AF5-898B-660CCDBDFD57}">
      <dgm:prSet/>
      <dgm:spPr/>
      <dgm:t>
        <a:bodyPr/>
        <a:lstStyle/>
        <a:p>
          <a:endParaRPr lang="en-US"/>
        </a:p>
      </dgm:t>
    </dgm:pt>
    <dgm:pt modelId="{235A26A9-01F0-4496-8DB4-07DAF6D0280D}">
      <dgm:prSet custT="1"/>
      <dgm:spPr/>
      <dgm:t>
        <a:bodyPr/>
        <a:lstStyle/>
        <a:p>
          <a:r>
            <a:rPr lang="ko-KR" sz="1600" dirty="0">
              <a:solidFill>
                <a:srgbClr val="00B0F0"/>
              </a:solidFill>
              <a:latin typeface="+mn-ea"/>
              <a:ea typeface="+mn-ea"/>
            </a:rPr>
            <a:t>칠칠절</a:t>
          </a:r>
          <a:endParaRPr lang="en-US" sz="1600" dirty="0">
            <a:solidFill>
              <a:srgbClr val="00B0F0"/>
            </a:solidFill>
            <a:latin typeface="+mn-ea"/>
            <a:ea typeface="+mn-ea"/>
          </a:endParaRPr>
        </a:p>
      </dgm:t>
    </dgm:pt>
    <dgm:pt modelId="{2185F28C-2130-4CDE-8D66-F351A034307E}" type="parTrans" cxnId="{5991463F-24D9-486F-B930-971078552095}">
      <dgm:prSet/>
      <dgm:spPr/>
      <dgm:t>
        <a:bodyPr/>
        <a:lstStyle/>
        <a:p>
          <a:endParaRPr lang="en-US"/>
        </a:p>
      </dgm:t>
    </dgm:pt>
    <dgm:pt modelId="{C0CEC380-D995-429A-B683-92E2AA606118}" type="sibTrans" cxnId="{5991463F-24D9-486F-B930-971078552095}">
      <dgm:prSet/>
      <dgm:spPr/>
      <dgm:t>
        <a:bodyPr/>
        <a:lstStyle/>
        <a:p>
          <a:endParaRPr lang="en-US"/>
        </a:p>
      </dgm:t>
    </dgm:pt>
    <dgm:pt modelId="{2ADC1CFF-A890-4D77-BABE-89BDF878BD08}">
      <dgm:prSet custT="1"/>
      <dgm:spPr/>
      <dgm:t>
        <a:bodyPr/>
        <a:lstStyle/>
        <a:p>
          <a:r>
            <a:rPr lang="ko-KR" sz="1600" dirty="0">
              <a:solidFill>
                <a:srgbClr val="00B0F0"/>
              </a:solidFill>
              <a:latin typeface="+mn-ea"/>
              <a:ea typeface="+mn-ea"/>
            </a:rPr>
            <a:t>나팔절</a:t>
          </a:r>
          <a:r>
            <a:rPr lang="en-US" sz="1600" dirty="0">
              <a:solidFill>
                <a:srgbClr val="00B0F0"/>
              </a:solidFill>
              <a:latin typeface="+mn-ea"/>
              <a:ea typeface="+mn-ea"/>
            </a:rPr>
            <a:t>(</a:t>
          </a:r>
          <a:r>
            <a:rPr lang="ko-KR" sz="1600" dirty="0">
              <a:solidFill>
                <a:srgbClr val="00B0F0"/>
              </a:solidFill>
              <a:latin typeface="+mn-ea"/>
              <a:ea typeface="+mn-ea"/>
            </a:rPr>
            <a:t>신년</a:t>
          </a:r>
          <a:r>
            <a:rPr lang="en-US" sz="1600" dirty="0">
              <a:solidFill>
                <a:srgbClr val="00B0F0"/>
              </a:solidFill>
              <a:latin typeface="+mn-ea"/>
              <a:ea typeface="+mn-ea"/>
            </a:rPr>
            <a:t>)</a:t>
          </a:r>
        </a:p>
      </dgm:t>
    </dgm:pt>
    <dgm:pt modelId="{CC40B26F-97BC-4A84-A558-4B56ED224DBA}" type="parTrans" cxnId="{BD79EA28-68DA-4F80-BC08-FCAD11AD46F3}">
      <dgm:prSet/>
      <dgm:spPr/>
      <dgm:t>
        <a:bodyPr/>
        <a:lstStyle/>
        <a:p>
          <a:endParaRPr lang="en-US"/>
        </a:p>
      </dgm:t>
    </dgm:pt>
    <dgm:pt modelId="{E829E89B-1140-4181-836F-1BCC953EC6C0}" type="sibTrans" cxnId="{BD79EA28-68DA-4F80-BC08-FCAD11AD46F3}">
      <dgm:prSet/>
      <dgm:spPr/>
      <dgm:t>
        <a:bodyPr/>
        <a:lstStyle/>
        <a:p>
          <a:endParaRPr lang="en-US"/>
        </a:p>
      </dgm:t>
    </dgm:pt>
    <dgm:pt modelId="{186156DB-CD31-4EFB-8DBF-4A66147B3070}">
      <dgm:prSet custT="1"/>
      <dgm:spPr/>
      <dgm:t>
        <a:bodyPr/>
        <a:lstStyle/>
        <a:p>
          <a:r>
            <a:rPr lang="ko-KR" sz="1600">
              <a:solidFill>
                <a:srgbClr val="00B0F0"/>
              </a:solidFill>
              <a:latin typeface="+mn-ea"/>
              <a:ea typeface="+mn-ea"/>
            </a:rPr>
            <a:t>대속죄일</a:t>
          </a:r>
          <a:endParaRPr lang="en-US" sz="1600">
            <a:solidFill>
              <a:srgbClr val="00B0F0"/>
            </a:solidFill>
            <a:latin typeface="+mn-ea"/>
            <a:ea typeface="+mn-ea"/>
          </a:endParaRPr>
        </a:p>
      </dgm:t>
    </dgm:pt>
    <dgm:pt modelId="{AB57EB3B-C187-47B4-BCAE-35BC6B96BDBE}" type="parTrans" cxnId="{ABCF3B93-0DC1-4457-862A-9758405DB39D}">
      <dgm:prSet/>
      <dgm:spPr/>
      <dgm:t>
        <a:bodyPr/>
        <a:lstStyle/>
        <a:p>
          <a:endParaRPr lang="en-US"/>
        </a:p>
      </dgm:t>
    </dgm:pt>
    <dgm:pt modelId="{28B58578-9C6C-4067-962E-5A8D10124A5A}" type="sibTrans" cxnId="{ABCF3B93-0DC1-4457-862A-9758405DB39D}">
      <dgm:prSet/>
      <dgm:spPr/>
      <dgm:t>
        <a:bodyPr/>
        <a:lstStyle/>
        <a:p>
          <a:endParaRPr lang="en-US"/>
        </a:p>
      </dgm:t>
    </dgm:pt>
    <dgm:pt modelId="{42A09427-84A1-4BEC-BD88-8E443A203493}">
      <dgm:prSet custT="1"/>
      <dgm:spPr/>
      <dgm:t>
        <a:bodyPr/>
        <a:lstStyle/>
        <a:p>
          <a:r>
            <a:rPr lang="ko-KR" sz="1600">
              <a:solidFill>
                <a:srgbClr val="00B0F0"/>
              </a:solidFill>
              <a:latin typeface="+mn-ea"/>
              <a:ea typeface="+mn-ea"/>
            </a:rPr>
            <a:t>초막절</a:t>
          </a:r>
          <a:endParaRPr lang="en-US" sz="1600">
            <a:solidFill>
              <a:srgbClr val="00B0F0"/>
            </a:solidFill>
            <a:latin typeface="+mn-ea"/>
            <a:ea typeface="+mn-ea"/>
          </a:endParaRPr>
        </a:p>
      </dgm:t>
    </dgm:pt>
    <dgm:pt modelId="{49D0970B-C571-44EB-A2BD-5EDB164724F2}" type="parTrans" cxnId="{2E2CFF00-AB09-4A45-905E-D2257CB83D91}">
      <dgm:prSet/>
      <dgm:spPr/>
      <dgm:t>
        <a:bodyPr/>
        <a:lstStyle/>
        <a:p>
          <a:endParaRPr lang="en-US"/>
        </a:p>
      </dgm:t>
    </dgm:pt>
    <dgm:pt modelId="{EAFC5FDE-698F-4609-9055-5B5ADAE824F3}" type="sibTrans" cxnId="{2E2CFF00-AB09-4A45-905E-D2257CB83D91}">
      <dgm:prSet/>
      <dgm:spPr/>
      <dgm:t>
        <a:bodyPr/>
        <a:lstStyle/>
        <a:p>
          <a:endParaRPr lang="en-US"/>
        </a:p>
      </dgm:t>
    </dgm:pt>
    <dgm:pt modelId="{077D9B12-6E72-496B-84A7-36B0F66113D1}">
      <dgm:prSet custT="1"/>
      <dgm:spPr/>
      <dgm:t>
        <a:bodyPr/>
        <a:lstStyle/>
        <a:p>
          <a:r>
            <a:rPr lang="ko-KR" sz="1600" dirty="0">
              <a:solidFill>
                <a:srgbClr val="00B0F0"/>
              </a:solidFill>
              <a:latin typeface="+mn-ea"/>
              <a:ea typeface="+mn-ea"/>
            </a:rPr>
            <a:t>안식년</a:t>
          </a:r>
          <a:endParaRPr lang="en-US" sz="1600" dirty="0">
            <a:solidFill>
              <a:srgbClr val="00B0F0"/>
            </a:solidFill>
            <a:latin typeface="+mn-ea"/>
            <a:ea typeface="+mn-ea"/>
          </a:endParaRPr>
        </a:p>
      </dgm:t>
    </dgm:pt>
    <dgm:pt modelId="{9C5A2B47-53E1-40FE-9EAF-9C68BD9A8445}" type="parTrans" cxnId="{E5801275-099E-449C-9099-628F9FBA2EB5}">
      <dgm:prSet/>
      <dgm:spPr/>
      <dgm:t>
        <a:bodyPr/>
        <a:lstStyle/>
        <a:p>
          <a:endParaRPr lang="en-US"/>
        </a:p>
      </dgm:t>
    </dgm:pt>
    <dgm:pt modelId="{4CD5103B-2E14-4E14-93DC-A372A49B23A0}" type="sibTrans" cxnId="{E5801275-099E-449C-9099-628F9FBA2EB5}">
      <dgm:prSet/>
      <dgm:spPr/>
      <dgm:t>
        <a:bodyPr/>
        <a:lstStyle/>
        <a:p>
          <a:endParaRPr lang="en-US"/>
        </a:p>
      </dgm:t>
    </dgm:pt>
    <dgm:pt modelId="{EB2F3F47-10DC-4EBD-9723-C6D92263EDD2}">
      <dgm:prSet custT="1"/>
      <dgm:spPr/>
      <dgm:t>
        <a:bodyPr/>
        <a:lstStyle/>
        <a:p>
          <a:r>
            <a:rPr lang="ko-KR" sz="1600" dirty="0">
              <a:solidFill>
                <a:srgbClr val="00B0F0"/>
              </a:solidFill>
              <a:latin typeface="+mn-ea"/>
              <a:ea typeface="+mn-ea"/>
            </a:rPr>
            <a:t>희년</a:t>
          </a:r>
          <a:endParaRPr lang="en-US" sz="1600" dirty="0">
            <a:solidFill>
              <a:srgbClr val="00B0F0"/>
            </a:solidFill>
            <a:latin typeface="+mn-ea"/>
            <a:ea typeface="+mn-ea"/>
          </a:endParaRPr>
        </a:p>
      </dgm:t>
    </dgm:pt>
    <dgm:pt modelId="{E4FFDB96-03A4-4236-81D8-0844B7EF1567}" type="parTrans" cxnId="{268258DE-B452-44C8-8517-157FE722C352}">
      <dgm:prSet/>
      <dgm:spPr/>
      <dgm:t>
        <a:bodyPr/>
        <a:lstStyle/>
        <a:p>
          <a:endParaRPr lang="en-US"/>
        </a:p>
      </dgm:t>
    </dgm:pt>
    <dgm:pt modelId="{7E472E54-4134-48A4-A19D-A09A4FC22932}" type="sibTrans" cxnId="{268258DE-B452-44C8-8517-157FE722C352}">
      <dgm:prSet/>
      <dgm:spPr/>
      <dgm:t>
        <a:bodyPr/>
        <a:lstStyle/>
        <a:p>
          <a:endParaRPr lang="en-US"/>
        </a:p>
      </dgm:t>
    </dgm:pt>
    <dgm:pt modelId="{29B5F602-6A7A-44FB-8F0A-52AC5BA24226}" type="pres">
      <dgm:prSet presAssocID="{A3757E5C-80DB-4C29-B082-9C41E1AB71A5}" presName="Name0" presStyleCnt="0">
        <dgm:presLayoutVars>
          <dgm:dir/>
          <dgm:animLvl val="lvl"/>
          <dgm:resizeHandles val="exact"/>
        </dgm:presLayoutVars>
      </dgm:prSet>
      <dgm:spPr/>
    </dgm:pt>
    <dgm:pt modelId="{1D732BBD-597F-484B-807A-56675EC702CF}" type="pres">
      <dgm:prSet presAssocID="{38265989-AA5C-406B-904C-09F6347819E8}" presName="boxAndChildren" presStyleCnt="0"/>
      <dgm:spPr/>
    </dgm:pt>
    <dgm:pt modelId="{2AED5328-683A-41DF-9106-261419E704FB}" type="pres">
      <dgm:prSet presAssocID="{38265989-AA5C-406B-904C-09F6347819E8}" presName="parentTextBox" presStyleLbl="alignNode1" presStyleIdx="0" presStyleCnt="3"/>
      <dgm:spPr/>
    </dgm:pt>
    <dgm:pt modelId="{D90243CA-C6F7-47F9-9376-91681694044C}" type="pres">
      <dgm:prSet presAssocID="{38265989-AA5C-406B-904C-09F6347819E8}" presName="descendantBox" presStyleLbl="bgAccFollowNode1" presStyleIdx="0" presStyleCnt="3" custScaleY="389523"/>
      <dgm:spPr/>
    </dgm:pt>
    <dgm:pt modelId="{8C37A08B-1BA5-4525-B04B-3159DC82A25F}" type="pres">
      <dgm:prSet presAssocID="{16712BE7-C1C4-4882-872C-1F35291E605A}" presName="sp" presStyleCnt="0"/>
      <dgm:spPr/>
    </dgm:pt>
    <dgm:pt modelId="{D6F000D9-4ED0-4168-942B-17368A07AD21}" type="pres">
      <dgm:prSet presAssocID="{950E7E43-5016-43DC-B8E2-4B0D87BFAA81}" presName="arrowAndChildren" presStyleCnt="0"/>
      <dgm:spPr/>
    </dgm:pt>
    <dgm:pt modelId="{14CB0A40-8610-416A-B441-62D2AE498049}" type="pres">
      <dgm:prSet presAssocID="{950E7E43-5016-43DC-B8E2-4B0D87BFAA81}" presName="parentTextArrow" presStyleLbl="node1" presStyleIdx="0" presStyleCnt="2"/>
      <dgm:spPr/>
    </dgm:pt>
    <dgm:pt modelId="{0C5B4041-DA18-44C2-BC6C-0E5C0D3E35F9}" type="pres">
      <dgm:prSet presAssocID="{950E7E43-5016-43DC-B8E2-4B0D87BFAA81}" presName="arrow" presStyleLbl="alignNode1" presStyleIdx="1" presStyleCnt="3"/>
      <dgm:spPr/>
    </dgm:pt>
    <dgm:pt modelId="{8D619E81-C103-4C3A-B391-6CD45A19166B}" type="pres">
      <dgm:prSet presAssocID="{950E7E43-5016-43DC-B8E2-4B0D87BFAA81}" presName="descendantArrow" presStyleLbl="bgAccFollowNode1" presStyleIdx="1" presStyleCnt="3" custScaleY="60996"/>
      <dgm:spPr/>
    </dgm:pt>
    <dgm:pt modelId="{FC77BABC-C7A3-4F8B-B491-F4210582A43F}" type="pres">
      <dgm:prSet presAssocID="{0F7F62F0-59BE-4EE6-9297-3EB6BC6263A8}" presName="sp" presStyleCnt="0"/>
      <dgm:spPr/>
    </dgm:pt>
    <dgm:pt modelId="{241C5519-76F6-44B6-81CA-F002E7AF9200}" type="pres">
      <dgm:prSet presAssocID="{C1FB8208-2B77-465F-B0BB-595CC73960E4}" presName="arrowAndChildren" presStyleCnt="0"/>
      <dgm:spPr/>
    </dgm:pt>
    <dgm:pt modelId="{D9CA960C-DA31-4676-B2A7-5D1BBB4EAF43}" type="pres">
      <dgm:prSet presAssocID="{C1FB8208-2B77-465F-B0BB-595CC73960E4}" presName="parentTextArrow" presStyleLbl="node1" presStyleIdx="1" presStyleCnt="2"/>
      <dgm:spPr/>
    </dgm:pt>
    <dgm:pt modelId="{6587B947-F5F0-4808-BD0F-A78932516C95}" type="pres">
      <dgm:prSet presAssocID="{C1FB8208-2B77-465F-B0BB-595CC73960E4}" presName="arrow" presStyleLbl="alignNode1" presStyleIdx="2" presStyleCnt="3" custScaleY="125945" custLinFactNeighborX="16100" custLinFactNeighborY="-47"/>
      <dgm:spPr/>
    </dgm:pt>
    <dgm:pt modelId="{65522EE7-9095-4B9F-9716-748EB7C1DD4D}" type="pres">
      <dgm:prSet presAssocID="{C1FB8208-2B77-465F-B0BB-595CC73960E4}" presName="descendantArrow" presStyleLbl="bgAccFollowNode1" presStyleIdx="2" presStyleCnt="3" custScaleX="86684" custLinFactNeighborX="-595" custLinFactNeighborY="-16941"/>
      <dgm:spPr/>
    </dgm:pt>
  </dgm:ptLst>
  <dgm:cxnLst>
    <dgm:cxn modelId="{2E2CFF00-AB09-4A45-905E-D2257CB83D91}" srcId="{38265989-AA5C-406B-904C-09F6347819E8}" destId="{42A09427-84A1-4BEC-BD88-8E443A203493}" srcOrd="4" destOrd="0" parTransId="{49D0970B-C571-44EB-A2BD-5EDB164724F2}" sibTransId="{EAFC5FDE-698F-4609-9055-5B5ADAE824F3}"/>
    <dgm:cxn modelId="{8A16C109-82B1-4C15-AB7E-F68533CFB165}" type="presOf" srcId="{950E7E43-5016-43DC-B8E2-4B0D87BFAA81}" destId="{14CB0A40-8610-416A-B441-62D2AE498049}" srcOrd="0" destOrd="0" presId="urn:microsoft.com/office/officeart/2016/7/layout/VerticalDownArrowProcess"/>
    <dgm:cxn modelId="{7DB7811F-17D4-433A-85C8-96B7C7F6A7E9}" srcId="{A3757E5C-80DB-4C29-B082-9C41E1AB71A5}" destId="{38265989-AA5C-406B-904C-09F6347819E8}" srcOrd="2" destOrd="0" parTransId="{CA982444-F7A8-4A42-B188-869C35CECFA9}" sibTransId="{1379AADC-1854-4206-9212-A8A021B62C3D}"/>
    <dgm:cxn modelId="{BD79EA28-68DA-4F80-BC08-FCAD11AD46F3}" srcId="{38265989-AA5C-406B-904C-09F6347819E8}" destId="{2ADC1CFF-A890-4D77-BABE-89BDF878BD08}" srcOrd="2" destOrd="0" parTransId="{CC40B26F-97BC-4A84-A558-4B56ED224DBA}" sibTransId="{E829E89B-1140-4181-836F-1BCC953EC6C0}"/>
    <dgm:cxn modelId="{BF337E2B-CEC2-4E24-A067-57411F5F9120}" type="presOf" srcId="{186156DB-CD31-4EFB-8DBF-4A66147B3070}" destId="{D90243CA-C6F7-47F9-9376-91681694044C}" srcOrd="0" destOrd="3" presId="urn:microsoft.com/office/officeart/2016/7/layout/VerticalDownArrowProcess"/>
    <dgm:cxn modelId="{1503212D-AAC9-4926-A838-74298AA46B54}" type="presOf" srcId="{235A26A9-01F0-4496-8DB4-07DAF6D0280D}" destId="{D90243CA-C6F7-47F9-9376-91681694044C}" srcOrd="0" destOrd="1" presId="urn:microsoft.com/office/officeart/2016/7/layout/VerticalDownArrowProcess"/>
    <dgm:cxn modelId="{5991463F-24D9-486F-B930-971078552095}" srcId="{38265989-AA5C-406B-904C-09F6347819E8}" destId="{235A26A9-01F0-4496-8DB4-07DAF6D0280D}" srcOrd="1" destOrd="0" parTransId="{2185F28C-2130-4CDE-8D66-F351A034307E}" sibTransId="{C0CEC380-D995-429A-B683-92E2AA606118}"/>
    <dgm:cxn modelId="{1016004D-06DE-4F6A-A93E-9CE7AD7C8B04}" type="presOf" srcId="{7E1DCB36-DC8E-4434-8013-88D317F847E4}" destId="{D90243CA-C6F7-47F9-9376-91681694044C}" srcOrd="0" destOrd="0" presId="urn:microsoft.com/office/officeart/2016/7/layout/VerticalDownArrowProcess"/>
    <dgm:cxn modelId="{FBBEB652-1257-42B2-8551-220DE2868CCB}" type="presOf" srcId="{A3757E5C-80DB-4C29-B082-9C41E1AB71A5}" destId="{29B5F602-6A7A-44FB-8F0A-52AC5BA24226}" srcOrd="0" destOrd="0" presId="urn:microsoft.com/office/officeart/2016/7/layout/VerticalDownArrowProcess"/>
    <dgm:cxn modelId="{49B2B054-7DF9-4012-AAE6-CF352C34B29F}" type="presOf" srcId="{2ADC1CFF-A890-4D77-BABE-89BDF878BD08}" destId="{D90243CA-C6F7-47F9-9376-91681694044C}" srcOrd="0" destOrd="2" presId="urn:microsoft.com/office/officeart/2016/7/layout/VerticalDownArrowProcess"/>
    <dgm:cxn modelId="{E5801275-099E-449C-9099-628F9FBA2EB5}" srcId="{38265989-AA5C-406B-904C-09F6347819E8}" destId="{077D9B12-6E72-496B-84A7-36B0F66113D1}" srcOrd="5" destOrd="0" parTransId="{9C5A2B47-53E1-40FE-9EAF-9C68BD9A8445}" sibTransId="{4CD5103B-2E14-4E14-93DC-A372A49B23A0}"/>
    <dgm:cxn modelId="{0AA7B058-321C-40D4-948C-5965ADC9DC1C}" srcId="{A3757E5C-80DB-4C29-B082-9C41E1AB71A5}" destId="{C1FB8208-2B77-465F-B0BB-595CC73960E4}" srcOrd="0" destOrd="0" parTransId="{A7BF4170-A96E-4443-9E33-C70B93EAFF4E}" sibTransId="{0F7F62F0-59BE-4EE6-9297-3EB6BC6263A8}"/>
    <dgm:cxn modelId="{F6A8E27A-07C9-495A-A114-6637327EE195}" type="presOf" srcId="{C1FB8208-2B77-465F-B0BB-595CC73960E4}" destId="{6587B947-F5F0-4808-BD0F-A78932516C95}" srcOrd="1" destOrd="0" presId="urn:microsoft.com/office/officeart/2016/7/layout/VerticalDownArrowProcess"/>
    <dgm:cxn modelId="{E85CB47D-E6F3-49D0-8CEC-B56A2B9B66F4}" type="presOf" srcId="{950E7E43-5016-43DC-B8E2-4B0D87BFAA81}" destId="{0C5B4041-DA18-44C2-BC6C-0E5C0D3E35F9}" srcOrd="1" destOrd="0" presId="urn:microsoft.com/office/officeart/2016/7/layout/VerticalDownArrowProcess"/>
    <dgm:cxn modelId="{17EF9689-3BB3-4A7A-9262-B5C238320542}" type="presOf" srcId="{42A09427-84A1-4BEC-BD88-8E443A203493}" destId="{D90243CA-C6F7-47F9-9376-91681694044C}" srcOrd="0" destOrd="4" presId="urn:microsoft.com/office/officeart/2016/7/layout/VerticalDownArrowProcess"/>
    <dgm:cxn modelId="{ABCF3B93-0DC1-4457-862A-9758405DB39D}" srcId="{38265989-AA5C-406B-904C-09F6347819E8}" destId="{186156DB-CD31-4EFB-8DBF-4A66147B3070}" srcOrd="3" destOrd="0" parTransId="{AB57EB3B-C187-47B4-BCAE-35BC6B96BDBE}" sibTransId="{28B58578-9C6C-4067-962E-5A8D10124A5A}"/>
    <dgm:cxn modelId="{9339DC9B-E91A-4AF5-898B-660CCDBDFD57}" srcId="{38265989-AA5C-406B-904C-09F6347819E8}" destId="{7E1DCB36-DC8E-4434-8013-88D317F847E4}" srcOrd="0" destOrd="0" parTransId="{2F026FC8-CD3B-46A5-81BC-CD5E55DEBD3F}" sibTransId="{8072D7ED-CE59-4D8E-802F-3D2F2888FEBA}"/>
    <dgm:cxn modelId="{ED9926B1-AD72-4CC0-BD25-2F99B8BAC8B8}" type="presOf" srcId="{EB2F3F47-10DC-4EBD-9723-C6D92263EDD2}" destId="{D90243CA-C6F7-47F9-9376-91681694044C}" srcOrd="0" destOrd="6" presId="urn:microsoft.com/office/officeart/2016/7/layout/VerticalDownArrowProcess"/>
    <dgm:cxn modelId="{EE7A59B3-D5BB-421F-A28E-B179A11ECA71}" type="presOf" srcId="{077D9B12-6E72-496B-84A7-36B0F66113D1}" destId="{D90243CA-C6F7-47F9-9376-91681694044C}" srcOrd="0" destOrd="5" presId="urn:microsoft.com/office/officeart/2016/7/layout/VerticalDownArrowProcess"/>
    <dgm:cxn modelId="{31402EBF-61F8-4EC2-97A3-00CC384FC1CF}" type="presOf" srcId="{38265989-AA5C-406B-904C-09F6347819E8}" destId="{2AED5328-683A-41DF-9106-261419E704FB}" srcOrd="0" destOrd="0" presId="urn:microsoft.com/office/officeart/2016/7/layout/VerticalDownArrowProcess"/>
    <dgm:cxn modelId="{268258DE-B452-44C8-8517-157FE722C352}" srcId="{38265989-AA5C-406B-904C-09F6347819E8}" destId="{EB2F3F47-10DC-4EBD-9723-C6D92263EDD2}" srcOrd="6" destOrd="0" parTransId="{E4FFDB96-03A4-4236-81D8-0844B7EF1567}" sibTransId="{7E472E54-4134-48A4-A19D-A09A4FC22932}"/>
    <dgm:cxn modelId="{0F7C90E4-1A1C-41CF-940B-BAB922ED5CA9}" srcId="{A3757E5C-80DB-4C29-B082-9C41E1AB71A5}" destId="{950E7E43-5016-43DC-B8E2-4B0D87BFAA81}" srcOrd="1" destOrd="0" parTransId="{42AB61A5-3677-4841-8F96-8B09F0BE3B5A}" sibTransId="{16712BE7-C1C4-4882-872C-1F35291E605A}"/>
    <dgm:cxn modelId="{B5C446FD-528C-48E1-8F1D-8E597604CE78}" type="presOf" srcId="{C1FB8208-2B77-465F-B0BB-595CC73960E4}" destId="{D9CA960C-DA31-4676-B2A7-5D1BBB4EAF43}" srcOrd="0" destOrd="0" presId="urn:microsoft.com/office/officeart/2016/7/layout/VerticalDownArrowProcess"/>
    <dgm:cxn modelId="{A1B749F2-1A0F-4781-BC84-1ECFD2FCA7A0}" type="presParOf" srcId="{29B5F602-6A7A-44FB-8F0A-52AC5BA24226}" destId="{1D732BBD-597F-484B-807A-56675EC702CF}" srcOrd="0" destOrd="0" presId="urn:microsoft.com/office/officeart/2016/7/layout/VerticalDownArrowProcess"/>
    <dgm:cxn modelId="{035F179A-F7DF-48D6-A93A-17E16AA5C54A}" type="presParOf" srcId="{1D732BBD-597F-484B-807A-56675EC702CF}" destId="{2AED5328-683A-41DF-9106-261419E704FB}" srcOrd="0" destOrd="0" presId="urn:microsoft.com/office/officeart/2016/7/layout/VerticalDownArrowProcess"/>
    <dgm:cxn modelId="{C868FF15-0192-4691-A2AC-75C1901F773A}" type="presParOf" srcId="{1D732BBD-597F-484B-807A-56675EC702CF}" destId="{D90243CA-C6F7-47F9-9376-91681694044C}" srcOrd="1" destOrd="0" presId="urn:microsoft.com/office/officeart/2016/7/layout/VerticalDownArrowProcess"/>
    <dgm:cxn modelId="{0A08478A-D74B-4FA6-B896-3F957C7B84D9}" type="presParOf" srcId="{29B5F602-6A7A-44FB-8F0A-52AC5BA24226}" destId="{8C37A08B-1BA5-4525-B04B-3159DC82A25F}" srcOrd="1" destOrd="0" presId="urn:microsoft.com/office/officeart/2016/7/layout/VerticalDownArrowProcess"/>
    <dgm:cxn modelId="{E36CCD43-AF8B-4D5E-9F3A-E62022CB6858}" type="presParOf" srcId="{29B5F602-6A7A-44FB-8F0A-52AC5BA24226}" destId="{D6F000D9-4ED0-4168-942B-17368A07AD21}" srcOrd="2" destOrd="0" presId="urn:microsoft.com/office/officeart/2016/7/layout/VerticalDownArrowProcess"/>
    <dgm:cxn modelId="{30A03EC9-13EC-4B7B-9FE2-557CE4903DAD}" type="presParOf" srcId="{D6F000D9-4ED0-4168-942B-17368A07AD21}" destId="{14CB0A40-8610-416A-B441-62D2AE498049}" srcOrd="0" destOrd="0" presId="urn:microsoft.com/office/officeart/2016/7/layout/VerticalDownArrowProcess"/>
    <dgm:cxn modelId="{014C899B-4798-4804-A7C9-CD961326E5A7}" type="presParOf" srcId="{D6F000D9-4ED0-4168-942B-17368A07AD21}" destId="{0C5B4041-DA18-44C2-BC6C-0E5C0D3E35F9}" srcOrd="1" destOrd="0" presId="urn:microsoft.com/office/officeart/2016/7/layout/VerticalDownArrowProcess"/>
    <dgm:cxn modelId="{B5F23D6D-24DD-401E-9BE9-C1F1B95DD65E}" type="presParOf" srcId="{D6F000D9-4ED0-4168-942B-17368A07AD21}" destId="{8D619E81-C103-4C3A-B391-6CD45A19166B}" srcOrd="2" destOrd="0" presId="urn:microsoft.com/office/officeart/2016/7/layout/VerticalDownArrowProcess"/>
    <dgm:cxn modelId="{178153E9-E1AC-4195-875C-9B7E02769338}" type="presParOf" srcId="{29B5F602-6A7A-44FB-8F0A-52AC5BA24226}" destId="{FC77BABC-C7A3-4F8B-B491-F4210582A43F}" srcOrd="3" destOrd="0" presId="urn:microsoft.com/office/officeart/2016/7/layout/VerticalDownArrowProcess"/>
    <dgm:cxn modelId="{945A39B7-BB85-44F2-9639-7A7C396F3172}" type="presParOf" srcId="{29B5F602-6A7A-44FB-8F0A-52AC5BA24226}" destId="{241C5519-76F6-44B6-81CA-F002E7AF9200}" srcOrd="4" destOrd="0" presId="urn:microsoft.com/office/officeart/2016/7/layout/VerticalDownArrowProcess"/>
    <dgm:cxn modelId="{0C03E7C5-A5B6-42A6-A921-3C9053E54B90}" type="presParOf" srcId="{241C5519-76F6-44B6-81CA-F002E7AF9200}" destId="{D9CA960C-DA31-4676-B2A7-5D1BBB4EAF43}" srcOrd="0" destOrd="0" presId="urn:microsoft.com/office/officeart/2016/7/layout/VerticalDownArrowProcess"/>
    <dgm:cxn modelId="{75D24997-BEB5-4C80-B796-2EFC7B0EB9C7}" type="presParOf" srcId="{241C5519-76F6-44B6-81CA-F002E7AF9200}" destId="{6587B947-F5F0-4808-BD0F-A78932516C95}" srcOrd="1" destOrd="0" presId="urn:microsoft.com/office/officeart/2016/7/layout/VerticalDownArrowProcess"/>
    <dgm:cxn modelId="{086E9F4E-4973-4C7E-BAAB-322B0A840E3E}" type="presParOf" srcId="{241C5519-76F6-44B6-81CA-F002E7AF9200}" destId="{65522EE7-9095-4B9F-9716-748EB7C1DD4D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2DD5EE-B49B-48BA-8D80-8CC9E81424B3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2752FEB1-DA4B-4854-83D3-456D8E6C5BB5}">
      <dgm:prSet/>
      <dgm:spPr/>
      <dgm:t>
        <a:bodyPr/>
        <a:lstStyle/>
        <a:p>
          <a:r>
            <a:rPr lang="ko-KR"/>
            <a:t>세속적 날자와 구별되는 시간의 거룩함</a:t>
          </a:r>
          <a:endParaRPr lang="en-US"/>
        </a:p>
      </dgm:t>
    </dgm:pt>
    <dgm:pt modelId="{2D6EE8C6-9998-4B6D-92B6-97793CC8A1F6}" type="parTrans" cxnId="{9A9BB863-9AB8-4709-941D-E9796C5A4F44}">
      <dgm:prSet/>
      <dgm:spPr/>
      <dgm:t>
        <a:bodyPr/>
        <a:lstStyle/>
        <a:p>
          <a:endParaRPr lang="en-US"/>
        </a:p>
      </dgm:t>
    </dgm:pt>
    <dgm:pt modelId="{836A5237-52D3-46FE-BC30-0320248128FF}" type="sibTrans" cxnId="{9A9BB863-9AB8-4709-941D-E9796C5A4F44}">
      <dgm:prSet/>
      <dgm:spPr/>
      <dgm:t>
        <a:bodyPr/>
        <a:lstStyle/>
        <a:p>
          <a:endParaRPr lang="en-US"/>
        </a:p>
      </dgm:t>
    </dgm:pt>
    <dgm:pt modelId="{3C630A96-9D48-48AB-A530-42B04B814D69}">
      <dgm:prSet/>
      <dgm:spPr/>
      <dgm:t>
        <a:bodyPr/>
        <a:lstStyle/>
        <a:p>
          <a:r>
            <a:rPr lang="ko-KR"/>
            <a:t>하나님께서 부르신 거룩한 목적을 생각해야 한다</a:t>
          </a:r>
          <a:r>
            <a:rPr lang="en-US"/>
            <a:t>. </a:t>
          </a:r>
        </a:p>
      </dgm:t>
    </dgm:pt>
    <dgm:pt modelId="{FED4ACC2-A923-4673-9712-29B8309C059D}" type="parTrans" cxnId="{800AF7C1-54B1-48FA-A933-5240DF324CE3}">
      <dgm:prSet/>
      <dgm:spPr/>
      <dgm:t>
        <a:bodyPr/>
        <a:lstStyle/>
        <a:p>
          <a:endParaRPr lang="en-US"/>
        </a:p>
      </dgm:t>
    </dgm:pt>
    <dgm:pt modelId="{BDDBA13A-DD6A-41F3-8D36-94F2078AECF5}" type="sibTrans" cxnId="{800AF7C1-54B1-48FA-A933-5240DF324CE3}">
      <dgm:prSet/>
      <dgm:spPr/>
      <dgm:t>
        <a:bodyPr/>
        <a:lstStyle/>
        <a:p>
          <a:endParaRPr lang="en-US"/>
        </a:p>
      </dgm:t>
    </dgm:pt>
    <dgm:pt modelId="{658024D5-9C32-42D3-9E60-4B21E38950C3}" type="pres">
      <dgm:prSet presAssocID="{4E2DD5EE-B49B-48BA-8D80-8CC9E81424B3}" presName="linear" presStyleCnt="0">
        <dgm:presLayoutVars>
          <dgm:animLvl val="lvl"/>
          <dgm:resizeHandles val="exact"/>
        </dgm:presLayoutVars>
      </dgm:prSet>
      <dgm:spPr/>
    </dgm:pt>
    <dgm:pt modelId="{974D3BC5-AB86-49B6-9FD3-BA9D78BADC0B}" type="pres">
      <dgm:prSet presAssocID="{2752FEB1-DA4B-4854-83D3-456D8E6C5BB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9FB3BE5-C234-4190-B3D7-824DB08C4D49}" type="pres">
      <dgm:prSet presAssocID="{836A5237-52D3-46FE-BC30-0320248128FF}" presName="spacer" presStyleCnt="0"/>
      <dgm:spPr/>
    </dgm:pt>
    <dgm:pt modelId="{178651D8-2AB3-4759-8B0F-8B7F75AF45CE}" type="pres">
      <dgm:prSet presAssocID="{3C630A96-9D48-48AB-A530-42B04B814D69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94EBF204-6B14-4507-8DC5-C9BE72F4B5F6}" type="presOf" srcId="{3C630A96-9D48-48AB-A530-42B04B814D69}" destId="{178651D8-2AB3-4759-8B0F-8B7F75AF45CE}" srcOrd="0" destOrd="0" presId="urn:microsoft.com/office/officeart/2005/8/layout/vList2"/>
    <dgm:cxn modelId="{82D5C03E-5058-4236-AEDD-978EB9AA65DE}" type="presOf" srcId="{4E2DD5EE-B49B-48BA-8D80-8CC9E81424B3}" destId="{658024D5-9C32-42D3-9E60-4B21E38950C3}" srcOrd="0" destOrd="0" presId="urn:microsoft.com/office/officeart/2005/8/layout/vList2"/>
    <dgm:cxn modelId="{9A9BB863-9AB8-4709-941D-E9796C5A4F44}" srcId="{4E2DD5EE-B49B-48BA-8D80-8CC9E81424B3}" destId="{2752FEB1-DA4B-4854-83D3-456D8E6C5BB5}" srcOrd="0" destOrd="0" parTransId="{2D6EE8C6-9998-4B6D-92B6-97793CC8A1F6}" sibTransId="{836A5237-52D3-46FE-BC30-0320248128FF}"/>
    <dgm:cxn modelId="{800AF7C1-54B1-48FA-A933-5240DF324CE3}" srcId="{4E2DD5EE-B49B-48BA-8D80-8CC9E81424B3}" destId="{3C630A96-9D48-48AB-A530-42B04B814D69}" srcOrd="1" destOrd="0" parTransId="{FED4ACC2-A923-4673-9712-29B8309C059D}" sibTransId="{BDDBA13A-DD6A-41F3-8D36-94F2078AECF5}"/>
    <dgm:cxn modelId="{412496E9-7205-42C0-B005-04CDD7FE85A1}" type="presOf" srcId="{2752FEB1-DA4B-4854-83D3-456D8E6C5BB5}" destId="{974D3BC5-AB86-49B6-9FD3-BA9D78BADC0B}" srcOrd="0" destOrd="0" presId="urn:microsoft.com/office/officeart/2005/8/layout/vList2"/>
    <dgm:cxn modelId="{6A29C717-8AC2-4963-ADCD-82459465B155}" type="presParOf" srcId="{658024D5-9C32-42D3-9E60-4B21E38950C3}" destId="{974D3BC5-AB86-49B6-9FD3-BA9D78BADC0B}" srcOrd="0" destOrd="0" presId="urn:microsoft.com/office/officeart/2005/8/layout/vList2"/>
    <dgm:cxn modelId="{761A6C8D-95E2-4700-87A4-D11C5BB47DD8}" type="presParOf" srcId="{658024D5-9C32-42D3-9E60-4B21E38950C3}" destId="{F9FB3BE5-C234-4190-B3D7-824DB08C4D49}" srcOrd="1" destOrd="0" presId="urn:microsoft.com/office/officeart/2005/8/layout/vList2"/>
    <dgm:cxn modelId="{A4A4954B-83A0-4BA1-A296-13AE1E705921}" type="presParOf" srcId="{658024D5-9C32-42D3-9E60-4B21E38950C3}" destId="{178651D8-2AB3-4759-8B0F-8B7F75AF45C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ED5328-683A-41DF-9106-261419E704FB}">
      <dsp:nvSpPr>
        <dsp:cNvPr id="0" name=""/>
        <dsp:cNvSpPr/>
      </dsp:nvSpPr>
      <dsp:spPr>
        <a:xfrm>
          <a:off x="0" y="3656927"/>
          <a:ext cx="1971675" cy="74741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0226" tIns="92456" rIns="14022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300" kern="1200"/>
            <a:t>절기 준수</a:t>
          </a:r>
          <a:endParaRPr lang="en-US" sz="1300" kern="1200"/>
        </a:p>
      </dsp:txBody>
      <dsp:txXfrm>
        <a:off x="0" y="3656927"/>
        <a:ext cx="1971675" cy="747414"/>
      </dsp:txXfrm>
    </dsp:sp>
    <dsp:sp modelId="{D90243CA-C6F7-47F9-9376-91681694044C}">
      <dsp:nvSpPr>
        <dsp:cNvPr id="0" name=""/>
        <dsp:cNvSpPr/>
      </dsp:nvSpPr>
      <dsp:spPr>
        <a:xfrm>
          <a:off x="1971675" y="2574958"/>
          <a:ext cx="5915025" cy="291135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9985" tIns="203200" rIns="119985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600" kern="1200" dirty="0">
              <a:solidFill>
                <a:srgbClr val="00B0F0"/>
              </a:solidFill>
              <a:latin typeface="+mn-ea"/>
              <a:ea typeface="+mn-ea"/>
            </a:rPr>
            <a:t>유월절과 무교절</a:t>
          </a:r>
          <a:endParaRPr lang="en-US" sz="1600" kern="1200" dirty="0">
            <a:solidFill>
              <a:srgbClr val="00B0F0"/>
            </a:solidFill>
            <a:latin typeface="+mn-ea"/>
            <a:ea typeface="+mn-ea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600" kern="1200" dirty="0">
              <a:solidFill>
                <a:srgbClr val="00B0F0"/>
              </a:solidFill>
              <a:latin typeface="+mn-ea"/>
              <a:ea typeface="+mn-ea"/>
            </a:rPr>
            <a:t>칠칠절</a:t>
          </a:r>
          <a:endParaRPr lang="en-US" sz="1600" kern="1200" dirty="0">
            <a:solidFill>
              <a:srgbClr val="00B0F0"/>
            </a:solidFill>
            <a:latin typeface="+mn-ea"/>
            <a:ea typeface="+mn-ea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600" kern="1200" dirty="0">
              <a:solidFill>
                <a:srgbClr val="00B0F0"/>
              </a:solidFill>
              <a:latin typeface="+mn-ea"/>
              <a:ea typeface="+mn-ea"/>
            </a:rPr>
            <a:t>나팔절</a:t>
          </a:r>
          <a:r>
            <a:rPr lang="en-US" sz="1600" kern="1200" dirty="0">
              <a:solidFill>
                <a:srgbClr val="00B0F0"/>
              </a:solidFill>
              <a:latin typeface="+mn-ea"/>
              <a:ea typeface="+mn-ea"/>
            </a:rPr>
            <a:t>(</a:t>
          </a:r>
          <a:r>
            <a:rPr lang="ko-KR" sz="1600" kern="1200" dirty="0">
              <a:solidFill>
                <a:srgbClr val="00B0F0"/>
              </a:solidFill>
              <a:latin typeface="+mn-ea"/>
              <a:ea typeface="+mn-ea"/>
            </a:rPr>
            <a:t>신년</a:t>
          </a:r>
          <a:r>
            <a:rPr lang="en-US" sz="1600" kern="1200" dirty="0">
              <a:solidFill>
                <a:srgbClr val="00B0F0"/>
              </a:solidFill>
              <a:latin typeface="+mn-ea"/>
              <a:ea typeface="+mn-ea"/>
            </a:rPr>
            <a:t>)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600" kern="1200">
              <a:solidFill>
                <a:srgbClr val="00B0F0"/>
              </a:solidFill>
              <a:latin typeface="+mn-ea"/>
              <a:ea typeface="+mn-ea"/>
            </a:rPr>
            <a:t>대속죄일</a:t>
          </a:r>
          <a:endParaRPr lang="en-US" sz="1600" kern="1200">
            <a:solidFill>
              <a:srgbClr val="00B0F0"/>
            </a:solidFill>
            <a:latin typeface="+mn-ea"/>
            <a:ea typeface="+mn-ea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600" kern="1200">
              <a:solidFill>
                <a:srgbClr val="00B0F0"/>
              </a:solidFill>
              <a:latin typeface="+mn-ea"/>
              <a:ea typeface="+mn-ea"/>
            </a:rPr>
            <a:t>초막절</a:t>
          </a:r>
          <a:endParaRPr lang="en-US" sz="1600" kern="1200">
            <a:solidFill>
              <a:srgbClr val="00B0F0"/>
            </a:solidFill>
            <a:latin typeface="+mn-ea"/>
            <a:ea typeface="+mn-ea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600" kern="1200" dirty="0">
              <a:solidFill>
                <a:srgbClr val="00B0F0"/>
              </a:solidFill>
              <a:latin typeface="+mn-ea"/>
              <a:ea typeface="+mn-ea"/>
            </a:rPr>
            <a:t>안식년</a:t>
          </a:r>
          <a:endParaRPr lang="en-US" sz="1600" kern="1200" dirty="0">
            <a:solidFill>
              <a:srgbClr val="00B0F0"/>
            </a:solidFill>
            <a:latin typeface="+mn-ea"/>
            <a:ea typeface="+mn-ea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600" kern="1200" dirty="0">
              <a:solidFill>
                <a:srgbClr val="00B0F0"/>
              </a:solidFill>
              <a:latin typeface="+mn-ea"/>
              <a:ea typeface="+mn-ea"/>
            </a:rPr>
            <a:t>희년</a:t>
          </a:r>
          <a:endParaRPr lang="en-US" sz="1600" kern="1200" dirty="0">
            <a:solidFill>
              <a:srgbClr val="00B0F0"/>
            </a:solidFill>
            <a:latin typeface="+mn-ea"/>
            <a:ea typeface="+mn-ea"/>
          </a:endParaRPr>
        </a:p>
      </dsp:txBody>
      <dsp:txXfrm>
        <a:off x="1971675" y="2574958"/>
        <a:ext cx="5915025" cy="2911352"/>
      </dsp:txXfrm>
    </dsp:sp>
    <dsp:sp modelId="{14CB0A40-8610-416A-B441-62D2AE498049}">
      <dsp:nvSpPr>
        <dsp:cNvPr id="0" name=""/>
        <dsp:cNvSpPr/>
      </dsp:nvSpPr>
      <dsp:spPr>
        <a:xfrm rot="10800000">
          <a:off x="0" y="1436645"/>
          <a:ext cx="1971675" cy="747190"/>
        </a:xfrm>
        <a:prstGeom prst="upArrowCallou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0226" tIns="92456" rIns="14022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300" kern="1200"/>
            <a:t>범죄 삼가</a:t>
          </a:r>
          <a:endParaRPr lang="en-US" sz="1300" kern="1200"/>
        </a:p>
      </dsp:txBody>
      <dsp:txXfrm rot="10800000">
        <a:off x="0" y="1436645"/>
        <a:ext cx="1971675" cy="485502"/>
      </dsp:txXfrm>
    </dsp:sp>
    <dsp:sp modelId="{0C5B4041-DA18-44C2-BC6C-0E5C0D3E35F9}">
      <dsp:nvSpPr>
        <dsp:cNvPr id="0" name=""/>
        <dsp:cNvSpPr/>
      </dsp:nvSpPr>
      <dsp:spPr>
        <a:xfrm rot="10800000">
          <a:off x="0" y="1436645"/>
          <a:ext cx="1971675" cy="1149524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0226" tIns="92456" rIns="14022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300" kern="1200"/>
            <a:t>범죄 삼가</a:t>
          </a:r>
          <a:endParaRPr lang="en-US" sz="1300" kern="1200"/>
        </a:p>
      </dsp:txBody>
      <dsp:txXfrm rot="10800000">
        <a:off x="0" y="1436645"/>
        <a:ext cx="1971675" cy="485502"/>
      </dsp:txXfrm>
    </dsp:sp>
    <dsp:sp modelId="{8D619E81-C103-4C3A-B391-6CD45A19166B}">
      <dsp:nvSpPr>
        <dsp:cNvPr id="0" name=""/>
        <dsp:cNvSpPr/>
      </dsp:nvSpPr>
      <dsp:spPr>
        <a:xfrm>
          <a:off x="1971675" y="1582362"/>
          <a:ext cx="5915025" cy="455756"/>
        </a:xfrm>
        <a:prstGeom prst="rect">
          <a:avLst/>
        </a:prstGeom>
        <a:solidFill>
          <a:schemeClr val="accent2">
            <a:tint val="40000"/>
            <a:alpha val="90000"/>
            <a:hueOff val="2512910"/>
            <a:satOff val="-2189"/>
            <a:lumOff val="-3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9CA960C-DA31-4676-B2A7-5D1BBB4EAF43}">
      <dsp:nvSpPr>
        <dsp:cNvPr id="0" name=""/>
        <dsp:cNvSpPr/>
      </dsp:nvSpPr>
      <dsp:spPr>
        <a:xfrm rot="10800000">
          <a:off x="514350" y="146597"/>
          <a:ext cx="1971675" cy="941049"/>
        </a:xfrm>
        <a:prstGeom prst="upArrowCallou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0226" tIns="92456" rIns="14022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300" kern="1200" dirty="0"/>
            <a:t>백성</a:t>
          </a:r>
          <a:r>
            <a:rPr lang="en-US" sz="1300" kern="1200" dirty="0"/>
            <a:t>: </a:t>
          </a:r>
          <a:r>
            <a:rPr lang="ko-KR" sz="1300" kern="1200" dirty="0"/>
            <a:t>하나님의 거룩성</a:t>
          </a:r>
          <a:r>
            <a:rPr lang="en-US" sz="1300" kern="1200" dirty="0"/>
            <a:t>(</a:t>
          </a:r>
          <a:r>
            <a:rPr lang="ko-KR" sz="1300" kern="1200" dirty="0"/>
            <a:t>하나님의 형상</a:t>
          </a:r>
          <a:r>
            <a:rPr lang="en-US" sz="1300" kern="1200" dirty="0"/>
            <a:t>)</a:t>
          </a:r>
          <a:r>
            <a:rPr lang="ko-KR" sz="1300" kern="1200" dirty="0"/>
            <a:t>을 생활에 반영해야 한다</a:t>
          </a:r>
          <a:endParaRPr lang="en-US" sz="1300" kern="1200" dirty="0"/>
        </a:p>
      </dsp:txBody>
      <dsp:txXfrm rot="10800000">
        <a:off x="514350" y="146597"/>
        <a:ext cx="1971675" cy="611465"/>
      </dsp:txXfrm>
    </dsp:sp>
    <dsp:sp modelId="{6587B947-F5F0-4808-BD0F-A78932516C95}">
      <dsp:nvSpPr>
        <dsp:cNvPr id="0" name=""/>
        <dsp:cNvSpPr/>
      </dsp:nvSpPr>
      <dsp:spPr>
        <a:xfrm rot="10800000">
          <a:off x="514350" y="0"/>
          <a:ext cx="1971675" cy="1447768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0226" tIns="92456" rIns="14022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300" kern="1200" dirty="0"/>
            <a:t>백성</a:t>
          </a:r>
          <a:r>
            <a:rPr lang="en-US" sz="1300" kern="1200" dirty="0"/>
            <a:t>: </a:t>
          </a:r>
          <a:r>
            <a:rPr lang="ko-KR" sz="1300" kern="1200" dirty="0"/>
            <a:t>하나님의 거룩성</a:t>
          </a:r>
          <a:r>
            <a:rPr lang="en-US" sz="1300" kern="1200" dirty="0"/>
            <a:t>(</a:t>
          </a:r>
          <a:r>
            <a:rPr lang="ko-KR" sz="1300" kern="1200" dirty="0"/>
            <a:t>하나님의 형상</a:t>
          </a:r>
          <a:r>
            <a:rPr lang="en-US" sz="1300" kern="1200" dirty="0"/>
            <a:t>)</a:t>
          </a:r>
          <a:r>
            <a:rPr lang="ko-KR" sz="1300" kern="1200" dirty="0"/>
            <a:t>을 생활에 반영해야 한다</a:t>
          </a:r>
          <a:endParaRPr lang="en-US" sz="1300" kern="1200" dirty="0"/>
        </a:p>
      </dsp:txBody>
      <dsp:txXfrm rot="10800000">
        <a:off x="514350" y="146597"/>
        <a:ext cx="1971675" cy="611465"/>
      </dsp:txXfrm>
    </dsp:sp>
    <dsp:sp modelId="{65522EE7-9095-4B9F-9716-748EB7C1DD4D}">
      <dsp:nvSpPr>
        <dsp:cNvPr id="0" name=""/>
        <dsp:cNvSpPr/>
      </dsp:nvSpPr>
      <dsp:spPr>
        <a:xfrm>
          <a:off x="2527214" y="22629"/>
          <a:ext cx="5127380" cy="747190"/>
        </a:xfrm>
        <a:prstGeom prst="rect">
          <a:avLst/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4D3BC5-AB86-49B6-9FD3-BA9D78BADC0B}">
      <dsp:nvSpPr>
        <dsp:cNvPr id="0" name=""/>
        <dsp:cNvSpPr/>
      </dsp:nvSpPr>
      <dsp:spPr>
        <a:xfrm>
          <a:off x="0" y="20528"/>
          <a:ext cx="7886700" cy="20989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3900" kern="1200"/>
            <a:t>세속적 날자와 구별되는 시간의 거룩함</a:t>
          </a:r>
          <a:endParaRPr lang="en-US" sz="3900" kern="1200"/>
        </a:p>
      </dsp:txBody>
      <dsp:txXfrm>
        <a:off x="102464" y="122992"/>
        <a:ext cx="7681772" cy="1894052"/>
      </dsp:txXfrm>
    </dsp:sp>
    <dsp:sp modelId="{178651D8-2AB3-4759-8B0F-8B7F75AF45CE}">
      <dsp:nvSpPr>
        <dsp:cNvPr id="0" name=""/>
        <dsp:cNvSpPr/>
      </dsp:nvSpPr>
      <dsp:spPr>
        <a:xfrm>
          <a:off x="0" y="2231829"/>
          <a:ext cx="7886700" cy="2098980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3900" kern="1200"/>
            <a:t>하나님께서 부르신 거룩한 목적을 생각해야 한다</a:t>
          </a:r>
          <a:r>
            <a:rPr lang="en-US" sz="3900" kern="1200"/>
            <a:t>. </a:t>
          </a:r>
        </a:p>
      </dsp:txBody>
      <dsp:txXfrm>
        <a:off x="102464" y="2334293"/>
        <a:ext cx="7681772" cy="18940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F222C-58E6-40D3-B132-505795738601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63B67-4785-4BAA-B5E8-7E172AE60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8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F222C-58E6-40D3-B132-505795738601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63B67-4785-4BAA-B5E8-7E172AE60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642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F222C-58E6-40D3-B132-505795738601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63B67-4785-4BAA-B5E8-7E172AE60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892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F222C-58E6-40D3-B132-505795738601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63B67-4785-4BAA-B5E8-7E172AE60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996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F222C-58E6-40D3-B132-505795738601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63B67-4785-4BAA-B5E8-7E172AE60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104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F222C-58E6-40D3-B132-505795738601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63B67-4785-4BAA-B5E8-7E172AE60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275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F222C-58E6-40D3-B132-505795738601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63B67-4785-4BAA-B5E8-7E172AE60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844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F222C-58E6-40D3-B132-505795738601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63B67-4785-4BAA-B5E8-7E172AE60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399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F222C-58E6-40D3-B132-505795738601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63B67-4785-4BAA-B5E8-7E172AE60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772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F222C-58E6-40D3-B132-505795738601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63B67-4785-4BAA-B5E8-7E172AE60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459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F222C-58E6-40D3-B132-505795738601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63B67-4785-4BAA-B5E8-7E172AE60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375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F222C-58E6-40D3-B132-505795738601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63B67-4785-4BAA-B5E8-7E172AE60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98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28801"/>
            <a:ext cx="7772400" cy="1447799"/>
          </a:xfrm>
        </p:spPr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레위기 신학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제후</a:t>
            </a:r>
            <a:r>
              <a:rPr lang="en-US" altLang="ko-KR" dirty="0">
                <a:solidFill>
                  <a:srgbClr val="002060"/>
                </a:solidFill>
              </a:rPr>
              <a:t>-</a:t>
            </a:r>
            <a:r>
              <a:rPr lang="ko-KR" altLang="en-US" dirty="0">
                <a:solidFill>
                  <a:srgbClr val="002060"/>
                </a:solidFill>
              </a:rPr>
              <a:t>봉신 조약에 따른 </a:t>
            </a:r>
            <a:endParaRPr lang="en-US" altLang="ko-KR" dirty="0">
              <a:solidFill>
                <a:srgbClr val="002060"/>
              </a:solidFill>
            </a:endParaRPr>
          </a:p>
          <a:p>
            <a:r>
              <a:rPr lang="ko-KR" altLang="en-US" dirty="0">
                <a:solidFill>
                  <a:srgbClr val="002060"/>
                </a:solidFill>
              </a:rPr>
              <a:t>거룩한 하나님과의 교제</a:t>
            </a:r>
            <a:endParaRPr lang="en-US" altLang="ko-KR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Key Word</a:t>
            </a:r>
            <a:r>
              <a:rPr lang="en-US" dirty="0"/>
              <a:t>: </a:t>
            </a:r>
            <a:r>
              <a:rPr lang="en-US" dirty="0">
                <a:solidFill>
                  <a:srgbClr val="00B0F0"/>
                </a:solidFill>
              </a:rPr>
              <a:t>Holiness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(</a:t>
            </a:r>
            <a:r>
              <a:rPr lang="ko-KR" altLang="en-US" dirty="0">
                <a:solidFill>
                  <a:srgbClr val="0070C0"/>
                </a:solidFill>
              </a:rPr>
              <a:t>거룩</a:t>
            </a:r>
            <a:r>
              <a:rPr lang="en-US" dirty="0">
                <a:solidFill>
                  <a:srgbClr val="0070C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7011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야웨와 백성의 교제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언약관계에 따른 백성의 의무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/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교제의 회복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제후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-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봉신 조약에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근거하여 군주에 무례를 범한 봉신이 화목을 탄원하고 충성과 우정의 관계를 회복할 의무가 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즉 언약 백성이 죄를 지었을 때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하나님과 교제를 회복하는 길을 제시 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레위기는 시내산 언약을 맺은 후 </a:t>
            </a:r>
            <a:r>
              <a:rPr lang="ko-KR" altLang="en-US" dirty="0">
                <a:solidFill>
                  <a:srgbClr val="C00000"/>
                </a:solidFill>
                <a:latin typeface="+mn-ea"/>
              </a:rPr>
              <a:t>약 한 달 안에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주어진 말씀이다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하나님의 지시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“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그 예물이 소의 번제이면 흠 없는 수컷으로 회막 문에서 </a:t>
            </a:r>
            <a:r>
              <a:rPr lang="ko-KR" altLang="en-US" dirty="0">
                <a:solidFill>
                  <a:srgbClr val="C00000"/>
                </a:solidFill>
                <a:latin typeface="+mn-ea"/>
              </a:rPr>
              <a:t>여호와 앞에 열납하시도록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드릴지니라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레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1:3)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0934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/>
              <a:t>제사의 종류</a:t>
            </a:r>
            <a:br>
              <a:rPr lang="en-US" altLang="ko-KR" dirty="0"/>
            </a:br>
            <a:r>
              <a:rPr lang="ko-KR" altLang="en-US" sz="3600" dirty="0">
                <a:solidFill>
                  <a:srgbClr val="FF0000"/>
                </a:solidFill>
              </a:rPr>
              <a:t>제사</a:t>
            </a:r>
            <a:r>
              <a:rPr lang="en-US" altLang="ko-KR" sz="3600" dirty="0">
                <a:solidFill>
                  <a:srgbClr val="FF0000"/>
                </a:solidFill>
              </a:rPr>
              <a:t>: </a:t>
            </a:r>
            <a:r>
              <a:rPr lang="ko-KR" altLang="en-US" sz="3600" dirty="0">
                <a:solidFill>
                  <a:srgbClr val="FF0000"/>
                </a:solidFill>
              </a:rPr>
              <a:t>관계를 회복하기 위한 보상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C00000"/>
                </a:solidFill>
                <a:latin typeface="+mn-ea"/>
              </a:rPr>
              <a:t>번제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불태워 드리는 제사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소제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(2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곡식으로 드리는 제사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화목제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(3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평화스런 관계에 대한 감사제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자발적 제물로 의무적이 아니다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속죄제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(4-5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불순종으로 깨진 관계를 회복하기 위한 제사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속건제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(5:14-19):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부지 중에 지은 죄를 사함받기 위한 제사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14066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8324706"/>
              </p:ext>
            </p:extLst>
          </p:nvPr>
        </p:nvGraphicFramePr>
        <p:xfrm>
          <a:off x="762000" y="1143000"/>
          <a:ext cx="7543800" cy="571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59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34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62727"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latin typeface="+mn-ea"/>
                          <a:ea typeface="+mn-ea"/>
                        </a:rPr>
                        <a:t>제사 종류</a:t>
                      </a:r>
                      <a:endParaRPr 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latin typeface="+mn-ea"/>
                          <a:ea typeface="+mn-ea"/>
                        </a:rPr>
                        <a:t>제물</a:t>
                      </a:r>
                      <a:endParaRPr 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latin typeface="+mn-ea"/>
                          <a:ea typeface="+mn-ea"/>
                        </a:rPr>
                        <a:t>안수</a:t>
                      </a:r>
                      <a:endParaRPr 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피</a:t>
                      </a:r>
                      <a:endParaRPr lang="en-US" sz="24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latin typeface="+mn-ea"/>
                          <a:ea typeface="+mn-ea"/>
                        </a:rPr>
                        <a:t>제사장 몫</a:t>
                      </a:r>
                      <a:endParaRPr 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latin typeface="+mn-ea"/>
                          <a:ea typeface="+mn-ea"/>
                        </a:rPr>
                        <a:t>성도 몫</a:t>
                      </a:r>
                      <a:endParaRPr 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2273"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번제</a:t>
                      </a:r>
                      <a:endParaRPr lang="en-US" altLang="ko-KR" sz="24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r>
                        <a:rPr lang="ko-KR" altLang="en-US" sz="24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소제</a:t>
                      </a:r>
                      <a:r>
                        <a:rPr lang="en-US" altLang="ko-KR" sz="24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24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곡식</a:t>
                      </a:r>
                      <a:r>
                        <a:rPr lang="en-US" altLang="ko-KR" sz="24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en-US" sz="240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소</a:t>
                      </a:r>
                      <a:r>
                        <a:rPr lang="en-US" altLang="ko-KR" sz="24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24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 양 염소 새</a:t>
                      </a:r>
                      <a:endParaRPr lang="en-US" sz="240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한다</a:t>
                      </a:r>
                      <a:endParaRPr lang="en-US" sz="240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제단 사면</a:t>
                      </a:r>
                      <a:endParaRPr lang="en-US" sz="240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없음</a:t>
                      </a:r>
                      <a:endParaRPr lang="en-US" sz="24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없음</a:t>
                      </a:r>
                      <a:endParaRPr lang="en-US" sz="24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6444"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화목제</a:t>
                      </a:r>
                      <a:endParaRPr lang="en-US" sz="24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소</a:t>
                      </a:r>
                      <a:r>
                        <a:rPr lang="en-US" altLang="ko-KR" sz="24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24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 양 염소</a:t>
                      </a:r>
                      <a:endParaRPr lang="en-US" sz="240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한다</a:t>
                      </a:r>
                      <a:endParaRPr lang="en-US" sz="240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제단 사면</a:t>
                      </a:r>
                      <a:endParaRPr lang="en-US" sz="240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있음</a:t>
                      </a:r>
                      <a:endParaRPr lang="en-US" sz="240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있음</a:t>
                      </a:r>
                      <a:endParaRPr lang="en-US" sz="24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2273"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속죄제</a:t>
                      </a:r>
                      <a:endParaRPr lang="en-US" sz="240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소</a:t>
                      </a:r>
                      <a:r>
                        <a:rPr lang="en-US" altLang="ko-KR" sz="24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24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 양 염소 새</a:t>
                      </a:r>
                      <a:endParaRPr lang="en-US" sz="240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한다</a:t>
                      </a:r>
                      <a:endParaRPr lang="en-US" sz="240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제단에 뿌림</a:t>
                      </a:r>
                      <a:endParaRPr lang="en-US" sz="240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있음</a:t>
                      </a:r>
                      <a:endParaRPr lang="en-US" sz="240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없음</a:t>
                      </a:r>
                      <a:endParaRPr lang="en-US" sz="240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1283"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속건제</a:t>
                      </a:r>
                      <a:endParaRPr lang="en-US" sz="240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수양</a:t>
                      </a:r>
                      <a:endParaRPr lang="en-US" sz="240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한다</a:t>
                      </a:r>
                      <a:endParaRPr lang="en-US" sz="240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제단 사면</a:t>
                      </a:r>
                      <a:endParaRPr lang="en-US" sz="240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있음</a:t>
                      </a:r>
                      <a:endParaRPr lang="en-US" sz="240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24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없음</a:t>
                      </a:r>
                      <a:endParaRPr lang="en-US" sz="240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8480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제사장의 중보자 역할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j-ea"/>
                <a:ea typeface="+mj-ea"/>
              </a:rPr>
              <a:t>성결</a:t>
            </a:r>
            <a:endParaRPr lang="en-US" altLang="ko-KR" dirty="0">
              <a:solidFill>
                <a:srgbClr val="002060"/>
              </a:solidFill>
              <a:latin typeface="+mj-ea"/>
              <a:ea typeface="+mj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j-ea"/>
                <a:ea typeface="+mj-ea"/>
              </a:rPr>
              <a:t>자신을 위한 속죄제</a:t>
            </a:r>
            <a:endParaRPr lang="en-US" altLang="ko-KR" dirty="0">
              <a:solidFill>
                <a:srgbClr val="FF0000"/>
              </a:solidFill>
              <a:latin typeface="+mj-ea"/>
              <a:ea typeface="+mj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j-ea"/>
                <a:ea typeface="+mj-ea"/>
              </a:rPr>
              <a:t>제의적 중보</a:t>
            </a:r>
            <a:r>
              <a:rPr lang="en-US" altLang="ko-KR" dirty="0">
                <a:solidFill>
                  <a:srgbClr val="002060"/>
                </a:solidFill>
                <a:latin typeface="+mj-ea"/>
                <a:ea typeface="+mj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j-ea"/>
                <a:ea typeface="+mj-ea"/>
              </a:rPr>
              <a:t>거룩한 백성을 대신하여 거룩하신 하나님을 섬기는 거룩한 자이다</a:t>
            </a:r>
            <a:r>
              <a:rPr lang="en-US" altLang="ko-KR" dirty="0">
                <a:solidFill>
                  <a:srgbClr val="002060"/>
                </a:solidFill>
                <a:latin typeface="+mj-ea"/>
                <a:ea typeface="+mj-ea"/>
              </a:rPr>
              <a:t>.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j-ea"/>
                <a:ea typeface="+mj-ea"/>
              </a:rPr>
              <a:t>백성의 교육</a:t>
            </a:r>
            <a:r>
              <a:rPr lang="en-US" altLang="ko-KR" dirty="0">
                <a:solidFill>
                  <a:srgbClr val="002060"/>
                </a:solidFill>
                <a:latin typeface="+mj-ea"/>
                <a:ea typeface="+mj-ea"/>
              </a:rPr>
              <a:t>: “</a:t>
            </a:r>
            <a:r>
              <a:rPr lang="ko-KR" altLang="en-US" dirty="0">
                <a:solidFill>
                  <a:srgbClr val="002060"/>
                </a:solidFill>
                <a:latin typeface="+mj-ea"/>
                <a:ea typeface="+mj-ea"/>
              </a:rPr>
              <a:t>너희가 거룩하고 속된 것을 분별하며 부정하고 정한 것을 분별하고 </a:t>
            </a:r>
            <a:r>
              <a:rPr lang="en-US" altLang="ko-KR" dirty="0">
                <a:solidFill>
                  <a:srgbClr val="002060"/>
                </a:solidFill>
                <a:latin typeface="+mj-ea"/>
                <a:ea typeface="+mj-ea"/>
              </a:rPr>
              <a:t>. . . </a:t>
            </a:r>
            <a:r>
              <a:rPr lang="ko-KR" altLang="en-US" dirty="0">
                <a:solidFill>
                  <a:srgbClr val="002060"/>
                </a:solidFill>
                <a:latin typeface="+mj-ea"/>
                <a:ea typeface="+mj-ea"/>
              </a:rPr>
              <a:t>모든 규례를 이스라엘 자손에게 가르치라</a:t>
            </a:r>
            <a:r>
              <a:rPr lang="en-US" altLang="ko-KR" dirty="0">
                <a:solidFill>
                  <a:srgbClr val="002060"/>
                </a:solidFill>
                <a:latin typeface="+mj-ea"/>
                <a:ea typeface="+mj-ea"/>
              </a:rPr>
              <a:t>” (10:10-11); </a:t>
            </a:r>
            <a:r>
              <a:rPr lang="ko-KR" altLang="en-US" dirty="0">
                <a:solidFill>
                  <a:srgbClr val="002060"/>
                </a:solidFill>
                <a:latin typeface="+mj-ea"/>
                <a:ea typeface="+mj-ea"/>
              </a:rPr>
              <a:t>정결 </a:t>
            </a:r>
            <a:r>
              <a:rPr lang="en-US" altLang="ko-KR" dirty="0">
                <a:solidFill>
                  <a:srgbClr val="002060"/>
                </a:solidFill>
                <a:latin typeface="+mj-ea"/>
                <a:ea typeface="+mj-ea"/>
              </a:rPr>
              <a:t>&gt; </a:t>
            </a:r>
            <a:r>
              <a:rPr lang="ko-KR" altLang="en-US" dirty="0">
                <a:solidFill>
                  <a:srgbClr val="FF0000"/>
                </a:solidFill>
                <a:latin typeface="+mj-ea"/>
                <a:ea typeface="+mj-ea"/>
              </a:rPr>
              <a:t>부정</a:t>
            </a:r>
            <a:r>
              <a:rPr lang="en-US" altLang="ko-KR" dirty="0">
                <a:solidFill>
                  <a:srgbClr val="002060"/>
                </a:solidFill>
                <a:latin typeface="+mj-ea"/>
                <a:ea typeface="+mj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j-ea"/>
                <a:ea typeface="+mj-ea"/>
              </a:rPr>
              <a:t>거룩함 </a:t>
            </a:r>
            <a:r>
              <a:rPr lang="en-US" altLang="ko-KR" dirty="0">
                <a:solidFill>
                  <a:srgbClr val="002060"/>
                </a:solidFill>
                <a:latin typeface="+mj-ea"/>
                <a:ea typeface="+mj-ea"/>
              </a:rPr>
              <a:t>&gt; </a:t>
            </a:r>
            <a:r>
              <a:rPr lang="ko-KR" altLang="en-US" dirty="0">
                <a:solidFill>
                  <a:srgbClr val="FF0000"/>
                </a:solidFill>
                <a:latin typeface="+mj-ea"/>
                <a:ea typeface="+mj-ea"/>
              </a:rPr>
              <a:t>속됨</a:t>
            </a:r>
            <a:endParaRPr lang="en-US" altLang="ko-KR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08015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18390-444B-4292-F43B-735A7B95F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백성들이 거룩하게 하는 장치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9690C2-A81B-77DF-81C3-80B6BD564A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sz="2800" dirty="0">
                <a:solidFill>
                  <a:srgbClr val="002060"/>
                </a:solidFill>
                <a:latin typeface="+mn-ea"/>
              </a:rPr>
              <a:t>정결한 음식과 부정한 음식</a:t>
            </a:r>
            <a:r>
              <a:rPr lang="en-US" altLang="ko-KR" sz="2800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2800" dirty="0">
                <a:solidFill>
                  <a:srgbClr val="FF0000"/>
                </a:solidFill>
                <a:latin typeface="+mn-ea"/>
              </a:rPr>
              <a:t>코셔</a:t>
            </a:r>
            <a:r>
              <a:rPr lang="en-US" altLang="ko-KR" sz="2800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r>
              <a:rPr lang="ko-KR" altLang="en-US" sz="2800" dirty="0">
                <a:solidFill>
                  <a:srgbClr val="FF0000"/>
                </a:solidFill>
                <a:latin typeface="+mn-ea"/>
              </a:rPr>
              <a:t>돼지고기</a:t>
            </a:r>
            <a:r>
              <a:rPr lang="en-US" altLang="ko-KR" sz="2800" dirty="0">
                <a:solidFill>
                  <a:srgbClr val="FF0000"/>
                </a:solidFill>
                <a:latin typeface="+mn-ea"/>
              </a:rPr>
              <a:t>?</a:t>
            </a:r>
            <a:r>
              <a:rPr lang="en-US" altLang="ko-KR" sz="2800" dirty="0">
                <a:solidFill>
                  <a:srgbClr val="002060"/>
                </a:solidFill>
                <a:latin typeface="+mn-ea"/>
              </a:rPr>
              <a:t> </a:t>
            </a:r>
            <a:r>
              <a:rPr lang="ko-KR" altLang="en-US" sz="2800" dirty="0">
                <a:solidFill>
                  <a:srgbClr val="002060"/>
                </a:solidFill>
                <a:latin typeface="+mn-ea"/>
              </a:rPr>
              <a:t>가장 부패하고 질병을 초래한다</a:t>
            </a:r>
            <a:r>
              <a:rPr lang="en-US" altLang="ko-KR" sz="2800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sz="2800" dirty="0">
                <a:solidFill>
                  <a:srgbClr val="002060"/>
                </a:solidFill>
                <a:latin typeface="+mn-ea"/>
              </a:rPr>
              <a:t>병자의 정함과 부정함의 구별</a:t>
            </a:r>
            <a:endParaRPr lang="en-US" sz="2800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sz="2800" dirty="0">
                <a:solidFill>
                  <a:srgbClr val="002060"/>
                </a:solidFill>
                <a:latin typeface="+mn-ea"/>
              </a:rPr>
              <a:t>이런 기준들은 하나님께서 </a:t>
            </a:r>
            <a:r>
              <a:rPr lang="ko-KR" altLang="en-US" sz="2800" dirty="0">
                <a:solidFill>
                  <a:srgbClr val="FF0000"/>
                </a:solidFill>
                <a:latin typeface="+mn-ea"/>
              </a:rPr>
              <a:t>교육적 차원으로</a:t>
            </a:r>
            <a:r>
              <a:rPr lang="ko-KR" altLang="en-US" sz="2800" dirty="0">
                <a:solidFill>
                  <a:srgbClr val="002060"/>
                </a:solidFill>
                <a:latin typeface="+mn-ea"/>
              </a:rPr>
              <a:t> 제시한 것으로 볼 수 있다</a:t>
            </a:r>
            <a:r>
              <a:rPr lang="en-US" altLang="ko-KR" sz="2800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sz="2800" dirty="0">
                <a:solidFill>
                  <a:srgbClr val="002060"/>
                </a:solidFill>
                <a:latin typeface="+mn-ea"/>
              </a:rPr>
              <a:t>거룩한 백성은 선언적으로는 물론 행위로서 그 상태를 유지해야 한다</a:t>
            </a:r>
            <a:r>
              <a:rPr lang="en-US" altLang="ko-KR" sz="2800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sz="2800" dirty="0">
                <a:solidFill>
                  <a:srgbClr val="FF0000"/>
                </a:solidFill>
                <a:latin typeface="+mn-ea"/>
              </a:rPr>
              <a:t>절기 준수</a:t>
            </a:r>
            <a:r>
              <a:rPr lang="en-US" altLang="ko-KR" sz="2800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2800" dirty="0">
                <a:solidFill>
                  <a:srgbClr val="002060"/>
                </a:solidFill>
                <a:latin typeface="+mn-ea"/>
              </a:rPr>
              <a:t>매년 반복되는 절기를 통해 거룩</a:t>
            </a:r>
            <a:r>
              <a:rPr lang="en-US" altLang="ko-KR" sz="2800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r>
              <a:rPr lang="ko-KR" altLang="en-US" sz="2800" dirty="0">
                <a:solidFill>
                  <a:srgbClr val="FF0000"/>
                </a:solidFill>
                <a:latin typeface="+mn-ea"/>
              </a:rPr>
              <a:t>율법 준수</a:t>
            </a:r>
            <a:r>
              <a:rPr lang="en-US" altLang="ko-KR" sz="2800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sz="2800" dirty="0">
                <a:solidFill>
                  <a:srgbClr val="002060"/>
                </a:solidFill>
                <a:latin typeface="+mn-ea"/>
              </a:rPr>
              <a:t>십계명의 요약으로</a:t>
            </a:r>
            <a:r>
              <a:rPr lang="en-US" altLang="ko-KR" sz="2800" dirty="0">
                <a:solidFill>
                  <a:srgbClr val="002060"/>
                </a:solidFill>
                <a:latin typeface="+mn-ea"/>
              </a:rPr>
              <a:t> “</a:t>
            </a:r>
            <a:r>
              <a:rPr lang="ko-KR" altLang="en-US" sz="2800" dirty="0">
                <a:solidFill>
                  <a:srgbClr val="002060"/>
                </a:solidFill>
                <a:latin typeface="+mn-ea"/>
              </a:rPr>
              <a:t>부모를 경외하고 나의 안식일을 지키라</a:t>
            </a:r>
            <a:r>
              <a:rPr lang="en-US" altLang="ko-KR" sz="2800" dirty="0">
                <a:solidFill>
                  <a:srgbClr val="002060"/>
                </a:solidFill>
                <a:latin typeface="+mn-ea"/>
              </a:rPr>
              <a:t>”(</a:t>
            </a:r>
            <a:r>
              <a:rPr lang="en-US" altLang="ko-KR" sz="2800" dirty="0">
                <a:solidFill>
                  <a:srgbClr val="C00000"/>
                </a:solidFill>
                <a:latin typeface="+mn-ea"/>
              </a:rPr>
              <a:t>19:3, 30, 32</a:t>
            </a:r>
            <a:r>
              <a:rPr lang="en-US" altLang="ko-KR" sz="2800" dirty="0">
                <a:solidFill>
                  <a:srgbClr val="002060"/>
                </a:solidFill>
                <a:latin typeface="+mn-ea"/>
              </a:rPr>
              <a:t>)</a:t>
            </a:r>
            <a:r>
              <a:rPr lang="ko-KR" altLang="en-US" sz="2800" dirty="0">
                <a:solidFill>
                  <a:srgbClr val="002060"/>
                </a:solidFill>
                <a:latin typeface="+mn-ea"/>
              </a:rPr>
              <a:t>고 한다</a:t>
            </a:r>
            <a:r>
              <a:rPr lang="en-US" altLang="ko-KR" sz="2800" dirty="0">
                <a:solidFill>
                  <a:srgbClr val="002060"/>
                </a:solidFill>
                <a:latin typeface="+mn-ea"/>
              </a:rPr>
              <a:t>.  </a:t>
            </a:r>
            <a:endParaRPr lang="en-US" sz="2800" dirty="0">
              <a:solidFill>
                <a:srgbClr val="002060"/>
              </a:solidFill>
              <a:latin typeface="+mn-ea"/>
            </a:endParaRPr>
          </a:p>
          <a:p>
            <a:endParaRPr lang="en-US" sz="2800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6519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B97AA9-A992-E1E7-6F5D-0D862F2A3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ko-KR" altLang="en-US" sz="4700" dirty="0">
                <a:solidFill>
                  <a:srgbClr val="002060"/>
                </a:solidFill>
              </a:rPr>
              <a:t>거룩함의 의미</a:t>
            </a:r>
            <a:endParaRPr lang="en-US" sz="4700" dirty="0">
              <a:solidFill>
                <a:srgbClr val="002060"/>
              </a:solidFill>
            </a:endParaRP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777" y="1677373"/>
            <a:ext cx="8140446" cy="18288"/>
          </a:xfrm>
          <a:custGeom>
            <a:avLst/>
            <a:gdLst>
              <a:gd name="csX0" fmla="*/ 0 w 8140446"/>
              <a:gd name="csY0" fmla="*/ 0 h 18288"/>
              <a:gd name="csX1" fmla="*/ 434157 w 8140446"/>
              <a:gd name="csY1" fmla="*/ 0 h 18288"/>
              <a:gd name="csX2" fmla="*/ 1193932 w 8140446"/>
              <a:gd name="csY2" fmla="*/ 0 h 18288"/>
              <a:gd name="csX3" fmla="*/ 1628089 w 8140446"/>
              <a:gd name="csY3" fmla="*/ 0 h 18288"/>
              <a:gd name="csX4" fmla="*/ 2225055 w 8140446"/>
              <a:gd name="csY4" fmla="*/ 0 h 18288"/>
              <a:gd name="csX5" fmla="*/ 3066235 w 8140446"/>
              <a:gd name="csY5" fmla="*/ 0 h 18288"/>
              <a:gd name="csX6" fmla="*/ 3744605 w 8140446"/>
              <a:gd name="csY6" fmla="*/ 0 h 18288"/>
              <a:gd name="csX7" fmla="*/ 4504380 w 8140446"/>
              <a:gd name="csY7" fmla="*/ 0 h 18288"/>
              <a:gd name="csX8" fmla="*/ 5101346 w 8140446"/>
              <a:gd name="csY8" fmla="*/ 0 h 18288"/>
              <a:gd name="csX9" fmla="*/ 5779717 w 8140446"/>
              <a:gd name="csY9" fmla="*/ 0 h 18288"/>
              <a:gd name="csX10" fmla="*/ 6620896 w 8140446"/>
              <a:gd name="csY10" fmla="*/ 0 h 18288"/>
              <a:gd name="csX11" fmla="*/ 7136458 w 8140446"/>
              <a:gd name="csY11" fmla="*/ 0 h 18288"/>
              <a:gd name="csX12" fmla="*/ 8140446 w 8140446"/>
              <a:gd name="csY12" fmla="*/ 0 h 18288"/>
              <a:gd name="csX13" fmla="*/ 8140446 w 8140446"/>
              <a:gd name="csY13" fmla="*/ 18288 h 18288"/>
              <a:gd name="csX14" fmla="*/ 7543480 w 8140446"/>
              <a:gd name="csY14" fmla="*/ 18288 h 18288"/>
              <a:gd name="csX15" fmla="*/ 7109323 w 8140446"/>
              <a:gd name="csY15" fmla="*/ 18288 h 18288"/>
              <a:gd name="csX16" fmla="*/ 6430952 w 8140446"/>
              <a:gd name="csY16" fmla="*/ 18288 h 18288"/>
              <a:gd name="csX17" fmla="*/ 5915391 w 8140446"/>
              <a:gd name="csY17" fmla="*/ 18288 h 18288"/>
              <a:gd name="csX18" fmla="*/ 5237020 w 8140446"/>
              <a:gd name="csY18" fmla="*/ 18288 h 18288"/>
              <a:gd name="csX19" fmla="*/ 4558650 w 8140446"/>
              <a:gd name="csY19" fmla="*/ 18288 h 18288"/>
              <a:gd name="csX20" fmla="*/ 3880279 w 8140446"/>
              <a:gd name="csY20" fmla="*/ 18288 h 18288"/>
              <a:gd name="csX21" fmla="*/ 3201909 w 8140446"/>
              <a:gd name="csY21" fmla="*/ 18288 h 18288"/>
              <a:gd name="csX22" fmla="*/ 2604943 w 8140446"/>
              <a:gd name="csY22" fmla="*/ 18288 h 18288"/>
              <a:gd name="csX23" fmla="*/ 1845168 w 8140446"/>
              <a:gd name="csY23" fmla="*/ 18288 h 18288"/>
              <a:gd name="csX24" fmla="*/ 1166797 w 8140446"/>
              <a:gd name="csY24" fmla="*/ 18288 h 18288"/>
              <a:gd name="csX25" fmla="*/ 0 w 8140446"/>
              <a:gd name="csY25" fmla="*/ 18288 h 18288"/>
              <a:gd name="csX26" fmla="*/ 0 w 8140446"/>
              <a:gd name="csY2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8140446" h="18288" fill="none" extrusionOk="0">
                <a:moveTo>
                  <a:pt x="0" y="0"/>
                </a:moveTo>
                <a:cubicBezTo>
                  <a:pt x="94920" y="9103"/>
                  <a:pt x="287892" y="-4966"/>
                  <a:pt x="434157" y="0"/>
                </a:cubicBezTo>
                <a:cubicBezTo>
                  <a:pt x="580422" y="4966"/>
                  <a:pt x="943595" y="-14182"/>
                  <a:pt x="1193932" y="0"/>
                </a:cubicBezTo>
                <a:cubicBezTo>
                  <a:pt x="1444270" y="14182"/>
                  <a:pt x="1472129" y="5523"/>
                  <a:pt x="1628089" y="0"/>
                </a:cubicBezTo>
                <a:cubicBezTo>
                  <a:pt x="1784049" y="-5523"/>
                  <a:pt x="1962419" y="-17322"/>
                  <a:pt x="2225055" y="0"/>
                </a:cubicBezTo>
                <a:cubicBezTo>
                  <a:pt x="2487691" y="17322"/>
                  <a:pt x="2700681" y="1311"/>
                  <a:pt x="3066235" y="0"/>
                </a:cubicBezTo>
                <a:cubicBezTo>
                  <a:pt x="3431789" y="-1311"/>
                  <a:pt x="3405662" y="25081"/>
                  <a:pt x="3744605" y="0"/>
                </a:cubicBezTo>
                <a:cubicBezTo>
                  <a:pt x="4083548" y="-25081"/>
                  <a:pt x="4265111" y="-11945"/>
                  <a:pt x="4504380" y="0"/>
                </a:cubicBezTo>
                <a:cubicBezTo>
                  <a:pt x="4743649" y="11945"/>
                  <a:pt x="4860394" y="-2832"/>
                  <a:pt x="5101346" y="0"/>
                </a:cubicBezTo>
                <a:cubicBezTo>
                  <a:pt x="5342298" y="2832"/>
                  <a:pt x="5456387" y="23676"/>
                  <a:pt x="5779717" y="0"/>
                </a:cubicBezTo>
                <a:cubicBezTo>
                  <a:pt x="6103047" y="-23676"/>
                  <a:pt x="6270379" y="-37291"/>
                  <a:pt x="6620896" y="0"/>
                </a:cubicBezTo>
                <a:cubicBezTo>
                  <a:pt x="6971413" y="37291"/>
                  <a:pt x="6989068" y="24674"/>
                  <a:pt x="7136458" y="0"/>
                </a:cubicBezTo>
                <a:cubicBezTo>
                  <a:pt x="7283848" y="-24674"/>
                  <a:pt x="7752532" y="-22436"/>
                  <a:pt x="8140446" y="0"/>
                </a:cubicBezTo>
                <a:cubicBezTo>
                  <a:pt x="8140314" y="7702"/>
                  <a:pt x="8140234" y="13511"/>
                  <a:pt x="8140446" y="18288"/>
                </a:cubicBezTo>
                <a:cubicBezTo>
                  <a:pt x="7906329" y="-3043"/>
                  <a:pt x="7681180" y="27465"/>
                  <a:pt x="7543480" y="18288"/>
                </a:cubicBezTo>
                <a:cubicBezTo>
                  <a:pt x="7405780" y="9111"/>
                  <a:pt x="7216607" y="3660"/>
                  <a:pt x="7109323" y="18288"/>
                </a:cubicBezTo>
                <a:cubicBezTo>
                  <a:pt x="7002039" y="32916"/>
                  <a:pt x="6576231" y="42692"/>
                  <a:pt x="6430952" y="18288"/>
                </a:cubicBezTo>
                <a:cubicBezTo>
                  <a:pt x="6285673" y="-6116"/>
                  <a:pt x="6138840" y="34521"/>
                  <a:pt x="5915391" y="18288"/>
                </a:cubicBezTo>
                <a:cubicBezTo>
                  <a:pt x="5691942" y="2055"/>
                  <a:pt x="5459460" y="51666"/>
                  <a:pt x="5237020" y="18288"/>
                </a:cubicBezTo>
                <a:cubicBezTo>
                  <a:pt x="5014580" y="-15090"/>
                  <a:pt x="4747677" y="40449"/>
                  <a:pt x="4558650" y="18288"/>
                </a:cubicBezTo>
                <a:cubicBezTo>
                  <a:pt x="4369623" y="-3873"/>
                  <a:pt x="4146061" y="12568"/>
                  <a:pt x="3880279" y="18288"/>
                </a:cubicBezTo>
                <a:cubicBezTo>
                  <a:pt x="3614497" y="24008"/>
                  <a:pt x="3473808" y="-12908"/>
                  <a:pt x="3201909" y="18288"/>
                </a:cubicBezTo>
                <a:cubicBezTo>
                  <a:pt x="2930010" y="49484"/>
                  <a:pt x="2728175" y="-3430"/>
                  <a:pt x="2604943" y="18288"/>
                </a:cubicBezTo>
                <a:cubicBezTo>
                  <a:pt x="2481711" y="40006"/>
                  <a:pt x="2004334" y="26952"/>
                  <a:pt x="1845168" y="18288"/>
                </a:cubicBezTo>
                <a:cubicBezTo>
                  <a:pt x="1686003" y="9624"/>
                  <a:pt x="1375070" y="37580"/>
                  <a:pt x="1166797" y="18288"/>
                </a:cubicBezTo>
                <a:cubicBezTo>
                  <a:pt x="958524" y="-1004"/>
                  <a:pt x="342846" y="8880"/>
                  <a:pt x="0" y="18288"/>
                </a:cubicBezTo>
                <a:cubicBezTo>
                  <a:pt x="129" y="13298"/>
                  <a:pt x="-675" y="6857"/>
                  <a:pt x="0" y="0"/>
                </a:cubicBezTo>
                <a:close/>
              </a:path>
              <a:path w="8140446" h="18288" stroke="0" extrusionOk="0">
                <a:moveTo>
                  <a:pt x="0" y="0"/>
                </a:moveTo>
                <a:cubicBezTo>
                  <a:pt x="142435" y="-24533"/>
                  <a:pt x="380026" y="17447"/>
                  <a:pt x="596966" y="0"/>
                </a:cubicBezTo>
                <a:cubicBezTo>
                  <a:pt x="813906" y="-17447"/>
                  <a:pt x="830530" y="13462"/>
                  <a:pt x="1031123" y="0"/>
                </a:cubicBezTo>
                <a:cubicBezTo>
                  <a:pt x="1231716" y="-13462"/>
                  <a:pt x="1634038" y="0"/>
                  <a:pt x="1872303" y="0"/>
                </a:cubicBezTo>
                <a:cubicBezTo>
                  <a:pt x="2110568" y="0"/>
                  <a:pt x="2261934" y="-25727"/>
                  <a:pt x="2469269" y="0"/>
                </a:cubicBezTo>
                <a:cubicBezTo>
                  <a:pt x="2676604" y="25727"/>
                  <a:pt x="2790440" y="16284"/>
                  <a:pt x="3066235" y="0"/>
                </a:cubicBezTo>
                <a:cubicBezTo>
                  <a:pt x="3342030" y="-16284"/>
                  <a:pt x="3685603" y="41976"/>
                  <a:pt x="3907414" y="0"/>
                </a:cubicBezTo>
                <a:cubicBezTo>
                  <a:pt x="4129225" y="-41976"/>
                  <a:pt x="4177416" y="-7598"/>
                  <a:pt x="4422976" y="0"/>
                </a:cubicBezTo>
                <a:cubicBezTo>
                  <a:pt x="4668536" y="7598"/>
                  <a:pt x="5023499" y="-28058"/>
                  <a:pt x="5264155" y="0"/>
                </a:cubicBezTo>
                <a:cubicBezTo>
                  <a:pt x="5504811" y="28058"/>
                  <a:pt x="5703675" y="13288"/>
                  <a:pt x="6105335" y="0"/>
                </a:cubicBezTo>
                <a:cubicBezTo>
                  <a:pt x="6506995" y="-13288"/>
                  <a:pt x="6455516" y="-5124"/>
                  <a:pt x="6783705" y="0"/>
                </a:cubicBezTo>
                <a:cubicBezTo>
                  <a:pt x="7111894" y="5124"/>
                  <a:pt x="7512856" y="10604"/>
                  <a:pt x="8140446" y="0"/>
                </a:cubicBezTo>
                <a:cubicBezTo>
                  <a:pt x="8140458" y="8833"/>
                  <a:pt x="8140986" y="9830"/>
                  <a:pt x="8140446" y="18288"/>
                </a:cubicBezTo>
                <a:cubicBezTo>
                  <a:pt x="7959314" y="3345"/>
                  <a:pt x="7870113" y="10437"/>
                  <a:pt x="7706289" y="18288"/>
                </a:cubicBezTo>
                <a:cubicBezTo>
                  <a:pt x="7542465" y="26139"/>
                  <a:pt x="7157940" y="17482"/>
                  <a:pt x="6865109" y="18288"/>
                </a:cubicBezTo>
                <a:cubicBezTo>
                  <a:pt x="6572278" y="19094"/>
                  <a:pt x="6524256" y="38051"/>
                  <a:pt x="6349548" y="18288"/>
                </a:cubicBezTo>
                <a:cubicBezTo>
                  <a:pt x="6174840" y="-1475"/>
                  <a:pt x="5951624" y="174"/>
                  <a:pt x="5671177" y="18288"/>
                </a:cubicBezTo>
                <a:cubicBezTo>
                  <a:pt x="5390730" y="36402"/>
                  <a:pt x="5222992" y="60058"/>
                  <a:pt x="4829998" y="18288"/>
                </a:cubicBezTo>
                <a:cubicBezTo>
                  <a:pt x="4437004" y="-23482"/>
                  <a:pt x="4344181" y="39087"/>
                  <a:pt x="4151627" y="18288"/>
                </a:cubicBezTo>
                <a:cubicBezTo>
                  <a:pt x="3959073" y="-2511"/>
                  <a:pt x="3886970" y="32875"/>
                  <a:pt x="3717470" y="18288"/>
                </a:cubicBezTo>
                <a:cubicBezTo>
                  <a:pt x="3547970" y="3701"/>
                  <a:pt x="3451521" y="31872"/>
                  <a:pt x="3201909" y="18288"/>
                </a:cubicBezTo>
                <a:cubicBezTo>
                  <a:pt x="2952297" y="4704"/>
                  <a:pt x="2543413" y="6029"/>
                  <a:pt x="2360729" y="18288"/>
                </a:cubicBezTo>
                <a:cubicBezTo>
                  <a:pt x="2178045" y="30547"/>
                  <a:pt x="1906056" y="25847"/>
                  <a:pt x="1682359" y="18288"/>
                </a:cubicBezTo>
                <a:cubicBezTo>
                  <a:pt x="1458662" y="10730"/>
                  <a:pt x="1330405" y="8046"/>
                  <a:pt x="1166797" y="18288"/>
                </a:cubicBezTo>
                <a:cubicBezTo>
                  <a:pt x="1003189" y="28530"/>
                  <a:pt x="278098" y="19533"/>
                  <a:pt x="0" y="18288"/>
                </a:cubicBezTo>
                <a:cubicBezTo>
                  <a:pt x="74" y="14054"/>
                  <a:pt x="-46" y="699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DC508A-88B7-82FE-8F02-7CDD00204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8800"/>
            <a:ext cx="7886700" cy="5754624"/>
          </a:xfrm>
        </p:spPr>
        <p:txBody>
          <a:bodyPr>
            <a:noAutofit/>
          </a:bodyPr>
          <a:lstStyle/>
          <a:p>
            <a:r>
              <a:rPr lang="ko-KR" altLang="en-US" sz="2400" dirty="0">
                <a:solidFill>
                  <a:srgbClr val="FF0000"/>
                </a:solidFill>
                <a:latin typeface="+mn-ea"/>
              </a:rPr>
              <a:t>하나님의 성품을 반영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: “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내가 거룩하니 너희도 거룩하라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“(19:2);</a:t>
            </a:r>
          </a:p>
          <a:p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“</a:t>
            </a:r>
            <a:r>
              <a:rPr lang="ko-KR" altLang="en-US" sz="2400" dirty="0">
                <a:solidFill>
                  <a:srgbClr val="FF0000"/>
                </a:solidFill>
                <a:latin typeface="+mn-ea"/>
              </a:rPr>
              <a:t>하나님 형상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” </a:t>
            </a:r>
            <a:r>
              <a:rPr lang="ko-KR" altLang="en-US" sz="2400" dirty="0">
                <a:solidFill>
                  <a:srgbClr val="C00000"/>
                </a:solidFill>
                <a:latin typeface="+mn-ea"/>
              </a:rPr>
              <a:t>반영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거룩은 신의 성품을 닮아가는 윤리적 실천을 통해 삶 속에 나타나야 한다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거룩함 유지에 </a:t>
            </a:r>
            <a:r>
              <a:rPr lang="ko-KR" altLang="en-US" sz="2400" dirty="0">
                <a:solidFill>
                  <a:srgbClr val="C00000"/>
                </a:solidFill>
                <a:latin typeface="+mn-ea"/>
              </a:rPr>
              <a:t>피에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 의한 성결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(17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장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), </a:t>
            </a:r>
            <a:r>
              <a:rPr lang="ko-KR" altLang="en-US" sz="2400" dirty="0">
                <a:solidFill>
                  <a:srgbClr val="C00000"/>
                </a:solidFill>
                <a:latin typeface="+mn-ea"/>
              </a:rPr>
              <a:t>근친상간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(18:1-18) 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및 기타 </a:t>
            </a:r>
            <a:r>
              <a:rPr lang="ko-KR" altLang="en-US" sz="2400" dirty="0">
                <a:solidFill>
                  <a:srgbClr val="C00000"/>
                </a:solidFill>
                <a:latin typeface="+mn-ea"/>
              </a:rPr>
              <a:t>성적 범죄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(18:19-23) </a:t>
            </a:r>
            <a:r>
              <a:rPr lang="ko-KR" altLang="en-US" sz="2400" dirty="0">
                <a:solidFill>
                  <a:srgbClr val="C00000"/>
                </a:solidFill>
                <a:latin typeface="+mn-ea"/>
              </a:rPr>
              <a:t>금지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sz="2400" dirty="0">
                <a:solidFill>
                  <a:srgbClr val="C00000"/>
                </a:solidFill>
                <a:latin typeface="+mn-ea"/>
              </a:rPr>
              <a:t>십계명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(19:1-18) 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등이 포함된다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sz="2400" dirty="0">
                <a:solidFill>
                  <a:srgbClr val="FF0000"/>
                </a:solidFill>
                <a:latin typeface="+mn-ea"/>
              </a:rPr>
              <a:t>공동체인 거룩한 나라로서 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이스라엘 백성들 역시 이러한 거룩을 위해서는 하나님 앞에서 정해진 집회 시간인 성일과 절기에 대한 엄격한 준수가 필요하다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여기에는 매주 지키는 </a:t>
            </a:r>
            <a:r>
              <a:rPr lang="ko-KR" altLang="en-US" sz="2400" dirty="0">
                <a:solidFill>
                  <a:srgbClr val="C00000"/>
                </a:solidFill>
                <a:latin typeface="+mn-ea"/>
              </a:rPr>
              <a:t>안식일과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 다른 여러 절기가 포함된다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(23:3). </a:t>
            </a:r>
          </a:p>
          <a:p>
            <a:endParaRPr lang="en-US" sz="2400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4346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0070C0"/>
                </a:solidFill>
              </a:rPr>
              <a:t>대속죄일</a:t>
            </a:r>
            <a:br>
              <a:rPr lang="en-US" altLang="ko-KR" dirty="0"/>
            </a:br>
            <a:r>
              <a:rPr lang="en-US" altLang="ko-KR" dirty="0">
                <a:solidFill>
                  <a:srgbClr val="FF0000"/>
                </a:solidFill>
              </a:rPr>
              <a:t>(The Day of Atonement)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대속죄일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공동체적 회개와 죄사함이라는 수단을 통해 나라 전체를 정기적으로 정결한 상태로 회복시키는 날이다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레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16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유대 월력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7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월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10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“</a:t>
            </a:r>
            <a:r>
              <a:rPr lang="ko-KR" altLang="en-US" i="1" dirty="0">
                <a:solidFill>
                  <a:srgbClr val="C00000"/>
                </a:solidFill>
                <a:latin typeface="+mn-ea"/>
              </a:rPr>
              <a:t>욤 키푸르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성결 법전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(the Holiness Code):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레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17-26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장은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“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거룩에 관한 법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을 기록한다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endParaRPr lang="en-US" dirty="0">
              <a:solidFill>
                <a:srgbClr val="002060"/>
              </a:solidFill>
              <a:latin typeface="+mn-e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710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5CBC683-BA68-5A35-BC1C-8F6EE0FE43A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0999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2401"/>
            <a:ext cx="7886700" cy="1066799"/>
          </a:xfrm>
        </p:spPr>
        <p:txBody>
          <a:bodyPr>
            <a:normAutofit/>
          </a:bodyPr>
          <a:lstStyle/>
          <a:p>
            <a:r>
              <a:rPr lang="ko-KR" altLang="en-US" dirty="0"/>
              <a:t>거룩한 하나님 구별된 백성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1524E0E-5C48-5375-74FA-E4D987BB90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8050048"/>
              </p:ext>
            </p:extLst>
          </p:nvPr>
        </p:nvGraphicFramePr>
        <p:xfrm>
          <a:off x="628650" y="1371600"/>
          <a:ext cx="78867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62680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181A04A-2230-2BFB-E833-F63EA949CC2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0999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ko-KR" altLang="en-US" dirty="0">
                <a:solidFill>
                  <a:srgbClr val="002060"/>
                </a:solidFill>
              </a:rPr>
              <a:t>절기와 거룩한 자와 교제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70AF269-AF9A-0C0D-125B-E0F9349641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5830833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84479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524</Words>
  <Application>Microsoft Office PowerPoint</Application>
  <PresentationFormat>On-screen Show (4:3)</PresentationFormat>
  <Paragraphs>82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레위기 신학</vt:lpstr>
      <vt:lpstr>야웨와 백성의 교제</vt:lpstr>
      <vt:lpstr>제사의 종류 제사: 관계를 회복하기 위한 보상</vt:lpstr>
      <vt:lpstr>PowerPoint Presentation</vt:lpstr>
      <vt:lpstr>제사장의 중보자 역할</vt:lpstr>
      <vt:lpstr>백성들이 거룩하게 하는 장치</vt:lpstr>
      <vt:lpstr>거룩함의 의미</vt:lpstr>
      <vt:lpstr>대속죄일 (The Day of Atonement)</vt:lpstr>
      <vt:lpstr>거룩한 하나님 구별된 백성</vt:lpstr>
      <vt:lpstr>절기와 거룩한 자와 교제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레위기 신학</dc:title>
  <dc:creator>Sang Jin Kim</dc:creator>
  <cp:lastModifiedBy>Sang Jin Kim</cp:lastModifiedBy>
  <cp:revision>10</cp:revision>
  <dcterms:created xsi:type="dcterms:W3CDTF">2014-09-30T02:25:58Z</dcterms:created>
  <dcterms:modified xsi:type="dcterms:W3CDTF">2026-03-24T16:22:50Z</dcterms:modified>
</cp:coreProperties>
</file>