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6" r:id="rId4"/>
  </p:sldMasterIdLst>
  <p:notesMasterIdLst>
    <p:notesMasterId r:id="rId19"/>
  </p:notesMasterIdLst>
  <p:handoutMasterIdLst>
    <p:handoutMasterId r:id="rId20"/>
  </p:handoutMasterIdLst>
  <p:sldIdLst>
    <p:sldId id="334" r:id="rId5"/>
    <p:sldId id="316" r:id="rId6"/>
    <p:sldId id="337" r:id="rId7"/>
    <p:sldId id="350" r:id="rId8"/>
    <p:sldId id="343" r:id="rId9"/>
    <p:sldId id="342" r:id="rId10"/>
    <p:sldId id="336" r:id="rId11"/>
    <p:sldId id="324" r:id="rId12"/>
    <p:sldId id="346" r:id="rId13"/>
    <p:sldId id="328" r:id="rId14"/>
    <p:sldId id="345" r:id="rId15"/>
    <p:sldId id="352" r:id="rId16"/>
    <p:sldId id="347" r:id="rId17"/>
    <p:sldId id="34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2E35FA-EFB1-41AA-99B1-1A177EF6BCF4}" v="25" dt="2026-01-24T17:34:33.401"/>
  </p1510:revLst>
</p1510:revInfo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4" autoAdjust="0"/>
    <p:restoredTop sz="84967" autoAdjust="0"/>
  </p:normalViewPr>
  <p:slideViewPr>
    <p:cSldViewPr snapToGrid="0">
      <p:cViewPr varScale="1">
        <p:scale>
          <a:sx n="77" d="100"/>
          <a:sy n="77" d="100"/>
        </p:scale>
        <p:origin x="912" y="62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-110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g Jin Kim" userId="d69278118bf7dba8" providerId="LiveId" clId="{65211278-12A1-4583-880C-D98003B1F668}"/>
    <pc:docChg chg="undo custSel addSld delSld modSld">
      <pc:chgData name="Sang Jin Kim" userId="d69278118bf7dba8" providerId="LiveId" clId="{65211278-12A1-4583-880C-D98003B1F668}" dt="2026-02-03T15:39:41.921" v="8431" actId="20577"/>
      <pc:docMkLst>
        <pc:docMk/>
      </pc:docMkLst>
      <pc:sldChg chg="modSp mod">
        <pc:chgData name="Sang Jin Kim" userId="d69278118bf7dba8" providerId="LiveId" clId="{65211278-12A1-4583-880C-D98003B1F668}" dt="2026-01-17T17:55:49.026" v="3215" actId="20577"/>
        <pc:sldMkLst>
          <pc:docMk/>
          <pc:sldMk cId="3037812869" sldId="316"/>
        </pc:sldMkLst>
        <pc:spChg chg="mod">
          <ac:chgData name="Sang Jin Kim" userId="d69278118bf7dba8" providerId="LiveId" clId="{65211278-12A1-4583-880C-D98003B1F668}" dt="2026-01-17T17:02:43.110" v="315" actId="20577"/>
          <ac:spMkLst>
            <pc:docMk/>
            <pc:sldMk cId="3037812869" sldId="316"/>
            <ac:spMk id="2" creationId="{9FF243DF-1FE9-01BE-435F-1729F4AB3DE4}"/>
          </ac:spMkLst>
        </pc:spChg>
        <pc:spChg chg="mod">
          <ac:chgData name="Sang Jin Kim" userId="d69278118bf7dba8" providerId="LiveId" clId="{65211278-12A1-4583-880C-D98003B1F668}" dt="2026-01-17T17:55:49.026" v="3215" actId="20577"/>
          <ac:spMkLst>
            <pc:docMk/>
            <pc:sldMk cId="3037812869" sldId="316"/>
            <ac:spMk id="4" creationId="{BFAF7377-87AF-3A8C-539C-8A9651F5DA33}"/>
          </ac:spMkLst>
        </pc:spChg>
      </pc:sldChg>
      <pc:sldChg chg="modSp mod">
        <pc:chgData name="Sang Jin Kim" userId="d69278118bf7dba8" providerId="LiveId" clId="{65211278-12A1-4583-880C-D98003B1F668}" dt="2026-01-24T17:31:57.673" v="8191" actId="207"/>
        <pc:sldMkLst>
          <pc:docMk/>
          <pc:sldMk cId="2102816447" sldId="324"/>
        </pc:sldMkLst>
        <pc:spChg chg="mod">
          <ac:chgData name="Sang Jin Kim" userId="d69278118bf7dba8" providerId="LiveId" clId="{65211278-12A1-4583-880C-D98003B1F668}" dt="2026-01-17T17:36:59.731" v="1943" actId="14100"/>
          <ac:spMkLst>
            <pc:docMk/>
            <pc:sldMk cId="2102816447" sldId="324"/>
            <ac:spMk id="2" creationId="{88B8FDAA-00CD-846E-A576-B59DFA73F988}"/>
          </ac:spMkLst>
        </pc:spChg>
        <pc:spChg chg="mod">
          <ac:chgData name="Sang Jin Kim" userId="d69278118bf7dba8" providerId="LiveId" clId="{65211278-12A1-4583-880C-D98003B1F668}" dt="2026-01-24T17:31:57.673" v="8191" actId="207"/>
          <ac:spMkLst>
            <pc:docMk/>
            <pc:sldMk cId="2102816447" sldId="324"/>
            <ac:spMk id="4" creationId="{352B3B4A-6ED2-64D9-BEC7-1B6C66971286}"/>
          </ac:spMkLst>
        </pc:spChg>
        <pc:spChg chg="mod">
          <ac:chgData name="Sang Jin Kim" userId="d69278118bf7dba8" providerId="LiveId" clId="{65211278-12A1-4583-880C-D98003B1F668}" dt="2026-01-24T17:31:53.064" v="8190" actId="207"/>
          <ac:spMkLst>
            <pc:docMk/>
            <pc:sldMk cId="2102816447" sldId="324"/>
            <ac:spMk id="6" creationId="{62FF1654-306D-262A-D360-5E5C2E6B39E3}"/>
          </ac:spMkLst>
        </pc:spChg>
      </pc:sldChg>
      <pc:sldChg chg="modSp mod">
        <pc:chgData name="Sang Jin Kim" userId="d69278118bf7dba8" providerId="LiveId" clId="{65211278-12A1-4583-880C-D98003B1F668}" dt="2026-01-24T17:37:08.816" v="8407" actId="255"/>
        <pc:sldMkLst>
          <pc:docMk/>
          <pc:sldMk cId="3638111570" sldId="328"/>
        </pc:sldMkLst>
        <pc:spChg chg="mod">
          <ac:chgData name="Sang Jin Kim" userId="d69278118bf7dba8" providerId="LiveId" clId="{65211278-12A1-4583-880C-D98003B1F668}" dt="2026-01-24T17:34:14.750" v="8248" actId="20577"/>
          <ac:spMkLst>
            <pc:docMk/>
            <pc:sldMk cId="3638111570" sldId="328"/>
            <ac:spMk id="3" creationId="{3247ABD4-990A-BAC8-69FC-AF4C84F3AD63}"/>
          </ac:spMkLst>
        </pc:spChg>
        <pc:spChg chg="mod">
          <ac:chgData name="Sang Jin Kim" userId="d69278118bf7dba8" providerId="LiveId" clId="{65211278-12A1-4583-880C-D98003B1F668}" dt="2026-01-24T17:37:08.816" v="8407" actId="255"/>
          <ac:spMkLst>
            <pc:docMk/>
            <pc:sldMk cId="3638111570" sldId="328"/>
            <ac:spMk id="9" creationId="{61E6A21B-7748-174B-D77E-8EE0B288C7D0}"/>
          </ac:spMkLst>
        </pc:spChg>
      </pc:sldChg>
      <pc:sldChg chg="modSp mod">
        <pc:chgData name="Sang Jin Kim" userId="d69278118bf7dba8" providerId="LiveId" clId="{65211278-12A1-4583-880C-D98003B1F668}" dt="2026-02-03T15:39:41.921" v="8431" actId="20577"/>
        <pc:sldMkLst>
          <pc:docMk/>
          <pc:sldMk cId="2955403071" sldId="334"/>
        </pc:sldMkLst>
        <pc:spChg chg="mod">
          <ac:chgData name="Sang Jin Kim" userId="d69278118bf7dba8" providerId="LiveId" clId="{65211278-12A1-4583-880C-D98003B1F668}" dt="2026-02-03T15:39:41.921" v="8431" actId="20577"/>
          <ac:spMkLst>
            <pc:docMk/>
            <pc:sldMk cId="2955403071" sldId="334"/>
            <ac:spMk id="2" creationId="{C3A9968B-2619-4F71-AB00-4C493E120805}"/>
          </ac:spMkLst>
        </pc:spChg>
      </pc:sldChg>
      <pc:sldChg chg="modSp mod">
        <pc:chgData name="Sang Jin Kim" userId="d69278118bf7dba8" providerId="LiveId" clId="{65211278-12A1-4583-880C-D98003B1F668}" dt="2026-01-24T17:28:40.804" v="8172" actId="20577"/>
        <pc:sldMkLst>
          <pc:docMk/>
          <pc:sldMk cId="3749168723" sldId="336"/>
        </pc:sldMkLst>
        <pc:spChg chg="mod">
          <ac:chgData name="Sang Jin Kim" userId="d69278118bf7dba8" providerId="LiveId" clId="{65211278-12A1-4583-880C-D98003B1F668}" dt="2026-01-24T17:28:40.804" v="8172" actId="20577"/>
          <ac:spMkLst>
            <pc:docMk/>
            <pc:sldMk cId="3749168723" sldId="336"/>
            <ac:spMk id="4" creationId="{95698432-2D58-D940-A0AE-7748E2A4879B}"/>
          </ac:spMkLst>
        </pc:spChg>
        <pc:spChg chg="mod">
          <ac:chgData name="Sang Jin Kim" userId="d69278118bf7dba8" providerId="LiveId" clId="{65211278-12A1-4583-880C-D98003B1F668}" dt="2026-01-17T17:35:10.486" v="1932" actId="207"/>
          <ac:spMkLst>
            <pc:docMk/>
            <pc:sldMk cId="3749168723" sldId="336"/>
            <ac:spMk id="7" creationId="{4C780BDD-62B7-3E51-C2DE-09259F62CC03}"/>
          </ac:spMkLst>
        </pc:spChg>
      </pc:sldChg>
      <pc:sldChg chg="modSp mod">
        <pc:chgData name="Sang Jin Kim" userId="d69278118bf7dba8" providerId="LiveId" clId="{65211278-12A1-4583-880C-D98003B1F668}" dt="2026-01-17T17:10:54.526" v="903"/>
        <pc:sldMkLst>
          <pc:docMk/>
          <pc:sldMk cId="1941235776" sldId="337"/>
        </pc:sldMkLst>
        <pc:spChg chg="mod">
          <ac:chgData name="Sang Jin Kim" userId="d69278118bf7dba8" providerId="LiveId" clId="{65211278-12A1-4583-880C-D98003B1F668}" dt="2026-01-17T17:10:54.526" v="903"/>
          <ac:spMkLst>
            <pc:docMk/>
            <pc:sldMk cId="1941235776" sldId="337"/>
            <ac:spMk id="2" creationId="{8695A271-8875-6BCE-0A4A-542683BB3917}"/>
          </ac:spMkLst>
        </pc:spChg>
      </pc:sldChg>
      <pc:sldChg chg="modSp mod">
        <pc:chgData name="Sang Jin Kim" userId="d69278118bf7dba8" providerId="LiveId" clId="{65211278-12A1-4583-880C-D98003B1F668}" dt="2026-01-17T17:19:22.251" v="1627" actId="20577"/>
        <pc:sldMkLst>
          <pc:docMk/>
          <pc:sldMk cId="1450287420" sldId="342"/>
        </pc:sldMkLst>
        <pc:spChg chg="mod">
          <ac:chgData name="Sang Jin Kim" userId="d69278118bf7dba8" providerId="LiveId" clId="{65211278-12A1-4583-880C-D98003B1F668}" dt="2026-01-17T17:19:22.251" v="1627" actId="20577"/>
          <ac:spMkLst>
            <pc:docMk/>
            <pc:sldMk cId="1450287420" sldId="342"/>
            <ac:spMk id="3" creationId="{D4418541-7290-F1A9-2357-CA26E074EF45}"/>
          </ac:spMkLst>
        </pc:spChg>
        <pc:spChg chg="mod">
          <ac:chgData name="Sang Jin Kim" userId="d69278118bf7dba8" providerId="LiveId" clId="{65211278-12A1-4583-880C-D98003B1F668}" dt="2026-01-17T17:16:35.304" v="1242" actId="122"/>
          <ac:spMkLst>
            <pc:docMk/>
            <pc:sldMk cId="1450287420" sldId="342"/>
            <ac:spMk id="12" creationId="{F64C0E11-7DE4-D558-C3EF-9B3C7A9BF17D}"/>
          </ac:spMkLst>
        </pc:spChg>
      </pc:sldChg>
      <pc:sldChg chg="modSp mod">
        <pc:chgData name="Sang Jin Kim" userId="d69278118bf7dba8" providerId="LiveId" clId="{65211278-12A1-4583-880C-D98003B1F668}" dt="2026-01-17T17:09:17.248" v="893" actId="20577"/>
        <pc:sldMkLst>
          <pc:docMk/>
          <pc:sldMk cId="3962753978" sldId="343"/>
        </pc:sldMkLst>
        <pc:spChg chg="mod">
          <ac:chgData name="Sang Jin Kim" userId="d69278118bf7dba8" providerId="LiveId" clId="{65211278-12A1-4583-880C-D98003B1F668}" dt="2026-01-17T17:06:48.506" v="519"/>
          <ac:spMkLst>
            <pc:docMk/>
            <pc:sldMk cId="3962753978" sldId="343"/>
            <ac:spMk id="2" creationId="{A6768171-F501-5EC9-8849-5D0FE73AE00B}"/>
          </ac:spMkLst>
        </pc:spChg>
        <pc:spChg chg="mod">
          <ac:chgData name="Sang Jin Kim" userId="d69278118bf7dba8" providerId="LiveId" clId="{65211278-12A1-4583-880C-D98003B1F668}" dt="2026-01-17T17:09:17.248" v="893" actId="20577"/>
          <ac:spMkLst>
            <pc:docMk/>
            <pc:sldMk cId="3962753978" sldId="343"/>
            <ac:spMk id="3" creationId="{338A9D03-6CF8-D31E-2E06-88AEBCEF7D9B}"/>
          </ac:spMkLst>
        </pc:spChg>
      </pc:sldChg>
      <pc:sldChg chg="modSp mod">
        <pc:chgData name="Sang Jin Kim" userId="d69278118bf7dba8" providerId="LiveId" clId="{65211278-12A1-4583-880C-D98003B1F668}" dt="2026-01-24T17:38:40.633" v="8413" actId="207"/>
        <pc:sldMkLst>
          <pc:docMk/>
          <pc:sldMk cId="2520582305" sldId="345"/>
        </pc:sldMkLst>
        <pc:spChg chg="mod">
          <ac:chgData name="Sang Jin Kim" userId="d69278118bf7dba8" providerId="LiveId" clId="{65211278-12A1-4583-880C-D98003B1F668}" dt="2026-01-17T19:34:17.624" v="4692" actId="20577"/>
          <ac:spMkLst>
            <pc:docMk/>
            <pc:sldMk cId="2520582305" sldId="345"/>
            <ac:spMk id="8" creationId="{27B8245B-90F5-42D5-BB2F-B23140DB200C}"/>
          </ac:spMkLst>
        </pc:spChg>
        <pc:spChg chg="mod">
          <ac:chgData name="Sang Jin Kim" userId="d69278118bf7dba8" providerId="LiveId" clId="{65211278-12A1-4583-880C-D98003B1F668}" dt="2026-01-24T17:35:21.412" v="8256" actId="255"/>
          <ac:spMkLst>
            <pc:docMk/>
            <pc:sldMk cId="2520582305" sldId="345"/>
            <ac:spMk id="10" creationId="{47262961-9495-E252-E690-1E733A8CCE57}"/>
          </ac:spMkLst>
        </pc:spChg>
        <pc:graphicFrameChg chg="mod modGraphic">
          <ac:chgData name="Sang Jin Kim" userId="d69278118bf7dba8" providerId="LiveId" clId="{65211278-12A1-4583-880C-D98003B1F668}" dt="2026-01-24T17:38:40.633" v="8413" actId="207"/>
          <ac:graphicFrameMkLst>
            <pc:docMk/>
            <pc:sldMk cId="2520582305" sldId="345"/>
            <ac:graphicFrameMk id="6" creationId="{6AF13B15-615A-B282-84CE-BCE3A52AFAF2}"/>
          </ac:graphicFrameMkLst>
        </pc:graphicFrameChg>
      </pc:sldChg>
      <pc:sldChg chg="modSp mod">
        <pc:chgData name="Sang Jin Kim" userId="d69278118bf7dba8" providerId="LiveId" clId="{65211278-12A1-4583-880C-D98003B1F668}" dt="2026-01-24T17:33:00.434" v="8197" actId="207"/>
        <pc:sldMkLst>
          <pc:docMk/>
          <pc:sldMk cId="719664809" sldId="346"/>
        </pc:sldMkLst>
        <pc:spChg chg="mod">
          <ac:chgData name="Sang Jin Kim" userId="d69278118bf7dba8" providerId="LiveId" clId="{65211278-12A1-4583-880C-D98003B1F668}" dt="2026-01-17T19:32:23.034" v="4660" actId="20577"/>
          <ac:spMkLst>
            <pc:docMk/>
            <pc:sldMk cId="719664809" sldId="346"/>
            <ac:spMk id="2" creationId="{D58E24D3-07BE-C483-3F42-95EEE83332F6}"/>
          </ac:spMkLst>
        </pc:spChg>
        <pc:spChg chg="mod">
          <ac:chgData name="Sang Jin Kim" userId="d69278118bf7dba8" providerId="LiveId" clId="{65211278-12A1-4583-880C-D98003B1F668}" dt="2026-01-24T17:33:00.434" v="8197" actId="207"/>
          <ac:spMkLst>
            <pc:docMk/>
            <pc:sldMk cId="719664809" sldId="346"/>
            <ac:spMk id="11" creationId="{762FCA4D-7EEE-9E3D-F691-FEFB5FB337E6}"/>
          </ac:spMkLst>
        </pc:spChg>
        <pc:spChg chg="mod">
          <ac:chgData name="Sang Jin Kim" userId="d69278118bf7dba8" providerId="LiveId" clId="{65211278-12A1-4583-880C-D98003B1F668}" dt="2026-01-17T19:18:00.035" v="3254" actId="20577"/>
          <ac:spMkLst>
            <pc:docMk/>
            <pc:sldMk cId="719664809" sldId="346"/>
            <ac:spMk id="18" creationId="{828FD192-492A-A40D-E86A-BABC77587C80}"/>
          </ac:spMkLst>
        </pc:spChg>
        <pc:spChg chg="mod">
          <ac:chgData name="Sang Jin Kim" userId="d69278118bf7dba8" providerId="LiveId" clId="{65211278-12A1-4583-880C-D98003B1F668}" dt="2026-01-17T19:16:54.839" v="3247" actId="14100"/>
          <ac:spMkLst>
            <pc:docMk/>
            <pc:sldMk cId="719664809" sldId="346"/>
            <ac:spMk id="63" creationId="{9EFE5C42-059F-482E-C029-E8FA5107EEDA}"/>
          </ac:spMkLst>
        </pc:spChg>
      </pc:sldChg>
      <pc:sldChg chg="modSp mod">
        <pc:chgData name="Sang Jin Kim" userId="d69278118bf7dba8" providerId="LiveId" clId="{65211278-12A1-4583-880C-D98003B1F668}" dt="2026-01-24T17:40:45.276" v="8421" actId="207"/>
        <pc:sldMkLst>
          <pc:docMk/>
          <pc:sldMk cId="1689351536" sldId="347"/>
        </pc:sldMkLst>
        <pc:spChg chg="mod">
          <ac:chgData name="Sang Jin Kim" userId="d69278118bf7dba8" providerId="LiveId" clId="{65211278-12A1-4583-880C-D98003B1F668}" dt="2026-01-17T20:17:01.138" v="7532" actId="207"/>
          <ac:spMkLst>
            <pc:docMk/>
            <pc:sldMk cId="1689351536" sldId="347"/>
            <ac:spMk id="2" creationId="{2D44923D-C618-15EF-E1D7-7C1B0DBB1D0F}"/>
          </ac:spMkLst>
        </pc:spChg>
        <pc:graphicFrameChg chg="mod modGraphic">
          <ac:chgData name="Sang Jin Kim" userId="d69278118bf7dba8" providerId="LiveId" clId="{65211278-12A1-4583-880C-D98003B1F668}" dt="2026-01-24T17:40:45.276" v="8421" actId="207"/>
          <ac:graphicFrameMkLst>
            <pc:docMk/>
            <pc:sldMk cId="1689351536" sldId="347"/>
            <ac:graphicFrameMk id="6" creationId="{8B2437E8-72AB-C7C2-6EC7-E8366A2C8DB4}"/>
          </ac:graphicFrameMkLst>
        </pc:graphicFrameChg>
      </pc:sldChg>
      <pc:sldChg chg="modSp mod">
        <pc:chgData name="Sang Jin Kim" userId="d69278118bf7dba8" providerId="LiveId" clId="{65211278-12A1-4583-880C-D98003B1F668}" dt="2026-01-24T17:41:56.562" v="8427" actId="14100"/>
        <pc:sldMkLst>
          <pc:docMk/>
          <pc:sldMk cId="4273949180" sldId="349"/>
        </pc:sldMkLst>
        <pc:spChg chg="mod">
          <ac:chgData name="Sang Jin Kim" userId="d69278118bf7dba8" providerId="LiveId" clId="{65211278-12A1-4583-880C-D98003B1F668}" dt="2026-01-24T17:41:56.562" v="8427" actId="14100"/>
          <ac:spMkLst>
            <pc:docMk/>
            <pc:sldMk cId="4273949180" sldId="349"/>
            <ac:spMk id="2" creationId="{5475D893-E98A-260A-9EC4-B9365E533FD5}"/>
          </ac:spMkLst>
        </pc:spChg>
        <pc:spChg chg="mod">
          <ac:chgData name="Sang Jin Kim" userId="d69278118bf7dba8" providerId="LiveId" clId="{65211278-12A1-4583-880C-D98003B1F668}" dt="2026-01-17T20:17:37.725" v="7534" actId="6549"/>
          <ac:spMkLst>
            <pc:docMk/>
            <pc:sldMk cId="4273949180" sldId="349"/>
            <ac:spMk id="3" creationId="{FD70D88C-5989-4007-4953-F54A4A34B778}"/>
          </ac:spMkLst>
        </pc:spChg>
        <pc:picChg chg="mod">
          <ac:chgData name="Sang Jin Kim" userId="d69278118bf7dba8" providerId="LiveId" clId="{65211278-12A1-4583-880C-D98003B1F668}" dt="2026-01-24T17:41:34.703" v="8426" actId="14100"/>
          <ac:picMkLst>
            <pc:docMk/>
            <pc:sldMk cId="4273949180" sldId="349"/>
            <ac:picMk id="5" creationId="{DE72DC91-8DC9-B68C-C1D3-8F5273481A74}"/>
          </ac:picMkLst>
        </pc:picChg>
      </pc:sldChg>
      <pc:sldChg chg="modSp new mod">
        <pc:chgData name="Sang Jin Kim" userId="d69278118bf7dba8" providerId="LiveId" clId="{65211278-12A1-4583-880C-D98003B1F668}" dt="2026-01-17T17:14:20.338" v="1180" actId="14100"/>
        <pc:sldMkLst>
          <pc:docMk/>
          <pc:sldMk cId="4193961642" sldId="350"/>
        </pc:sldMkLst>
        <pc:spChg chg="mod">
          <ac:chgData name="Sang Jin Kim" userId="d69278118bf7dba8" providerId="LiveId" clId="{65211278-12A1-4583-880C-D98003B1F668}" dt="2026-01-17T17:14:20.338" v="1180" actId="14100"/>
          <ac:spMkLst>
            <pc:docMk/>
            <pc:sldMk cId="4193961642" sldId="350"/>
            <ac:spMk id="2" creationId="{38C9EA92-D0BF-B333-BFDD-54FF8B285B24}"/>
          </ac:spMkLst>
        </pc:spChg>
      </pc:sldChg>
      <pc:sldChg chg="modSp add mod">
        <pc:chgData name="Sang Jin Kim" userId="d69278118bf7dba8" providerId="LiveId" clId="{65211278-12A1-4583-880C-D98003B1F668}" dt="2026-01-24T17:39:38.826" v="8416" actId="207"/>
        <pc:sldMkLst>
          <pc:docMk/>
          <pc:sldMk cId="793338266" sldId="352"/>
        </pc:sldMkLst>
        <pc:spChg chg="mod">
          <ac:chgData name="Sang Jin Kim" userId="d69278118bf7dba8" providerId="LiveId" clId="{65211278-12A1-4583-880C-D98003B1F668}" dt="2026-01-17T20:01:36.317" v="5950" actId="14100"/>
          <ac:spMkLst>
            <pc:docMk/>
            <pc:sldMk cId="793338266" sldId="352"/>
            <ac:spMk id="10" creationId="{C3730C53-F689-9937-BB21-932014D5E542}"/>
          </ac:spMkLst>
        </pc:spChg>
        <pc:graphicFrameChg chg="mod modGraphic">
          <ac:chgData name="Sang Jin Kim" userId="d69278118bf7dba8" providerId="LiveId" clId="{65211278-12A1-4583-880C-D98003B1F668}" dt="2026-01-24T17:39:38.826" v="8416" actId="207"/>
          <ac:graphicFrameMkLst>
            <pc:docMk/>
            <pc:sldMk cId="793338266" sldId="352"/>
            <ac:graphicFrameMk id="6" creationId="{B8DE4A5A-CD37-4A6F-BBFD-CFB3CF4257AA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0E99E25-5B65-D93A-3010-8B947D67E6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AEB28A-33CC-6CF5-1214-F2C3205F67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88634-FBA9-41D6-8B35-EE3A7D816B7C}" type="datetimeFigureOut">
              <a:rPr lang="en-US" smtClean="0"/>
              <a:t>2/3/2026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D63414-6160-FF79-B3F6-CD615625C8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83E93F-BDEC-C5F7-2553-8324882C41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C78D2-97D1-4B37-BDD1-08A09BD4CA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35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28068-AFBD-4979-B752-9EB6F90B1386}" type="datetimeFigureOut">
              <a:rPr lang="en-US" smtClean="0"/>
              <a:t>2/3/2026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39589-3E79-4C82-AA4A-FE78234FAA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796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73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487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776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010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547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706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9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93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2307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D298-4267-80E3-A5AE-FD26D8F89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12EF1A-A29D-5B27-1031-1D9AEFF3FD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1E891B-9D5F-8CF4-AC7B-CB0344169E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AEFE1-48C8-1D86-30A0-B0883F0136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527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0596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364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57809"/>
            <a:ext cx="7983110" cy="3080335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61510" y="2744546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544" y="614202"/>
            <a:ext cx="5918072" cy="2276856"/>
          </a:xfrm>
        </p:spPr>
        <p:txBody>
          <a:bodyPr lIns="0" tIns="0" rIns="0" bIns="0" anchor="b"/>
          <a:lstStyle>
            <a:lvl1pPr algn="r">
              <a:lnSpc>
                <a:spcPts val="4000"/>
              </a:lnSpc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C738AB3-8054-6E21-C34C-36AF3A31AC4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0160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tIns="914400" anchor="t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D1B85-4BEF-C1C1-5619-B82E9E44A9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16548" y="3161752"/>
            <a:ext cx="5918068" cy="3144965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3pPr>
            <a:lvl4pPr marL="13716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raphic 12">
            <a:extLst>
              <a:ext uri="{FF2B5EF4-FFF2-40B4-BE49-F238E27FC236}">
                <a16:creationId xmlns:a16="http://schemas.microsoft.com/office/drawing/2014/main" id="{EA1B6985-3E5A-40F4-9268-D4AB3BBF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338BC906-9D03-4280-85E8-21A81BC21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52402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E9872E9-2F0D-2FEB-0974-F0BBBC5E033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238999" y="6356350"/>
            <a:ext cx="379561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386775"/>
            <a:ext cx="8311102" cy="3080335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9670435">
            <a:off x="7632743" y="794953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01D87F51-D69B-9038-0566-4FDC355AB6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7587" y="411831"/>
            <a:ext cx="3521337" cy="3521344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51239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640080"/>
            <a:ext cx="10302240" cy="1852046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588447"/>
            <a:ext cx="7853678" cy="726645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7659974" y="4456458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5DDB7824-50BA-B12F-AD49-CA8953CA3A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536252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52645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640080"/>
            <a:ext cx="7498080" cy="1280160"/>
          </a:xfrm>
        </p:spPr>
        <p:txBody>
          <a:bodyPr lIns="0" tIns="0" rIns="0" bIns="0" anchor="b" anchorCtr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2376"/>
            <a:ext cx="520991" cy="517379"/>
          </a:xfrm>
        </p:spPr>
        <p:txBody>
          <a:bodyPr anchor="t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7615" y="895646"/>
            <a:ext cx="1956925" cy="195692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" anchor="t" anchorCtr="0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194560"/>
            <a:ext cx="7498080" cy="402336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defRPr sz="1600"/>
            </a:lvl2pPr>
            <a:lvl3pPr marL="457200">
              <a:defRPr sz="1400"/>
            </a:lvl3pPr>
            <a:lvl4pPr marL="685800">
              <a:defRPr sz="1200"/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58B5E78-A531-681D-1312-F21B52D06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70685" y="620661"/>
            <a:ext cx="403448" cy="381782"/>
            <a:chOff x="10969280" y="1780012"/>
            <a:chExt cx="403448" cy="381782"/>
          </a:xfrm>
        </p:grpSpPr>
        <p:sp>
          <p:nvSpPr>
            <p:cNvPr id="17" name="Graphic 10">
              <a:extLst>
                <a:ext uri="{FF2B5EF4-FFF2-40B4-BE49-F238E27FC236}">
                  <a16:creationId xmlns:a16="http://schemas.microsoft.com/office/drawing/2014/main" id="{AAD06B87-D9B2-4F94-B734-A8F039A20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81590" y="2070656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Graphic 11">
              <a:extLst>
                <a:ext uri="{FF2B5EF4-FFF2-40B4-BE49-F238E27FC236}">
                  <a16:creationId xmlns:a16="http://schemas.microsoft.com/office/drawing/2014/main" id="{BB13A13C-36EA-4B13-9175-C5FE95B34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969280" y="1780012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5189CAD3-7011-6481-11F8-05B5CB106F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B7CB27F-7A56-A747-A4D6-5627C2463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+ Subtitle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3383280"/>
            <a:ext cx="10302240" cy="1852046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966886"/>
            <a:ext cx="10302237" cy="397191"/>
          </a:xfrm>
        </p:spPr>
        <p:txBody>
          <a:bodyPr lIns="0" tIns="0" rIns="0" bIns="0" anchor="b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97692" y="620298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7912362-D30D-7B0B-BA94-0993B1EBC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2775857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64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85800"/>
            <a:ext cx="9137012" cy="1280160"/>
          </a:xfrm>
        </p:spPr>
        <p:txBody>
          <a:bodyPr lIns="0" tIns="0" rIns="0" bIns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F91A5DB-A2CA-1D70-9A06-3869A288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2327440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23402" y="2327441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D6A69CF-70D6-AB12-CD8B-FD75B7EE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EFE408-BFE1-16DC-F7C6-47F55C171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992" y="0"/>
            <a:ext cx="5779008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572" y="685800"/>
            <a:ext cx="4754880" cy="567055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C0ED5DD-6381-0FFD-7B45-D21179A39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F042E432-AE48-385B-DEA1-32129394CE7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279526" y="1533524"/>
            <a:ext cx="4663440" cy="1895475"/>
          </a:xfrm>
        </p:spPr>
        <p:txBody>
          <a:bodyPr lIns="0" tIns="0" rIns="0" bIns="0" anchor="t" anchorCtr="0">
            <a:noAutofit/>
          </a:bodyPr>
          <a:lstStyle>
            <a:lvl1pPr marL="342900" indent="-512064">
              <a:spcBef>
                <a:spcPts val="1000"/>
              </a:spcBef>
              <a:buFont typeface="+mj-lt"/>
              <a:buAutoNum type="arabicPeriod"/>
              <a:defRPr sz="1800"/>
            </a:lvl1pPr>
            <a:lvl2pPr marL="1028700" indent="-342900">
              <a:spcBef>
                <a:spcPts val="1200"/>
              </a:spcBef>
              <a:buFont typeface="+mj-lt"/>
              <a:buAutoNum type="alphaLcPeriod"/>
              <a:defRPr sz="1800"/>
            </a:lvl2pPr>
            <a:lvl3pPr marL="1257300" indent="-342900">
              <a:spcBef>
                <a:spcPts val="1200"/>
              </a:spcBef>
              <a:buFont typeface="+mj-lt"/>
              <a:buAutoNum type="arabicParenR"/>
              <a:defRPr sz="1800"/>
            </a:lvl3pPr>
            <a:lvl4pPr marL="1714500" indent="-342900">
              <a:spcBef>
                <a:spcPts val="1200"/>
              </a:spcBef>
              <a:buFont typeface="+mj-lt"/>
              <a:buAutoNum type="alphaLcParenR"/>
              <a:defRPr sz="1800"/>
            </a:lvl4pPr>
            <a:lvl5pPr marL="2228850" indent="-400050">
              <a:spcBef>
                <a:spcPts val="1200"/>
              </a:spcBef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F111B2E-0535-57E2-FE92-620F9307A9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80160" y="3482974"/>
            <a:ext cx="4663440" cy="1190033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spcBef>
                <a:spcPts val="1200"/>
              </a:spcBef>
              <a:buNone/>
              <a:defRPr sz="1600"/>
            </a:lvl2pPr>
            <a:lvl3pPr marL="914400" indent="0">
              <a:spcBef>
                <a:spcPts val="1200"/>
              </a:spcBef>
              <a:buNone/>
              <a:defRPr sz="1400"/>
            </a:lvl3pPr>
            <a:lvl4pPr marL="1371600" indent="0">
              <a:spcBef>
                <a:spcPts val="1200"/>
              </a:spcBef>
              <a:buNone/>
              <a:defRPr sz="1200"/>
            </a:lvl4pPr>
            <a:lvl5pPr marL="1828800" indent="0">
              <a:spcBef>
                <a:spcPts val="120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1280160" y="4692058"/>
            <a:ext cx="4663440" cy="1584918"/>
          </a:xfrm>
        </p:spPr>
        <p:txBody>
          <a:bodyPr lIns="0" tIns="0" rIns="0" bIns="0" anchor="t" anchorCtr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600"/>
            </a:lvl2pPr>
            <a:lvl3pPr>
              <a:spcBef>
                <a:spcPts val="1200"/>
              </a:spcBef>
              <a:defRPr sz="1400"/>
            </a:lvl3pPr>
            <a:lvl4pPr>
              <a:spcBef>
                <a:spcPts val="1200"/>
              </a:spcBef>
              <a:defRPr sz="1200"/>
            </a:lvl4pPr>
            <a:lvl5pPr>
              <a:spcBef>
                <a:spcPts val="1200"/>
              </a:spcBef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4C23E1A-9E5E-DA12-8E11-83F486766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3FE6E42-6A8F-C459-87EE-E2A5BAFA8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320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301752"/>
            <a:ext cx="4663438" cy="2441448"/>
          </a:xfrm>
        </p:spPr>
        <p:txBody>
          <a:bodyPr lIns="0" tIns="0" rIns="0" bIns="0" anchor="ctr" anchorCtr="0"/>
          <a:lstStyle>
            <a:lvl1pPr algn="l">
              <a:lnSpc>
                <a:spcPts val="4000"/>
              </a:lnSpc>
              <a:spcBef>
                <a:spcPts val="1000"/>
              </a:spcBef>
              <a:defRPr sz="4000" b="1" i="0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B40175-FA51-DA14-A5B2-CD06DE6EC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0161" y="2777067"/>
            <a:ext cx="4663440" cy="355058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lnSpc>
                <a:spcPct val="110000"/>
              </a:lnSpc>
              <a:defRPr sz="1600"/>
            </a:lvl2pPr>
            <a:lvl3pPr marL="457200">
              <a:lnSpc>
                <a:spcPct val="110000"/>
              </a:lnSpc>
              <a:defRPr sz="1400"/>
            </a:lvl3pPr>
            <a:lvl4pPr marL="685800">
              <a:lnSpc>
                <a:spcPct val="110000"/>
              </a:lnSpc>
              <a:defRPr sz="1200"/>
            </a:lvl4pPr>
            <a:lvl5pPr marL="914400">
              <a:lnSpc>
                <a:spcPct val="11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089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95553" y="301752"/>
            <a:ext cx="5221224" cy="6263640"/>
          </a:xfrm>
        </p:spPr>
        <p:txBody>
          <a:bodyPr tIns="914400" anchor="t" anchorCtr="0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7A4AE671-C203-0370-2888-FC8F7D444D1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434825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792BFA8-57AD-0B5C-2534-1E862B58D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5127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807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59" y="640080"/>
            <a:ext cx="4815836" cy="210312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183E8BD-29F0-8F9F-FC7D-73F8067BCDD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C983CA3-739C-6C20-AFE0-0997370354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31427" y="640080"/>
            <a:ext cx="5122889" cy="2103120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10000"/>
              </a:lnSpc>
              <a:buNone/>
              <a:defRPr sz="1800">
                <a:solidFill>
                  <a:schemeClr val="tx1"/>
                </a:solidFill>
              </a:defRPr>
            </a:lvl1pPr>
            <a:lvl2pPr marL="228600">
              <a:lnSpc>
                <a:spcPct val="100000"/>
              </a:lnSpc>
              <a:defRPr sz="1600">
                <a:solidFill>
                  <a:schemeClr val="tx1"/>
                </a:solidFill>
              </a:defRPr>
            </a:lvl2pPr>
            <a:lvl3pPr marL="457200">
              <a:lnSpc>
                <a:spcPct val="100000"/>
              </a:lnSpc>
              <a:defRPr sz="1400">
                <a:solidFill>
                  <a:schemeClr val="tx1"/>
                </a:solidFill>
              </a:defRPr>
            </a:lvl3pPr>
            <a:lvl4pPr marL="685800">
              <a:lnSpc>
                <a:spcPct val="100000"/>
              </a:lnSpc>
              <a:defRPr sz="12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BC9F29C-BBE9-AFB4-AFC6-30BCA4EB2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BC4D286-C480-B4CF-4406-CACC323F9FAD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280160" y="3017520"/>
            <a:ext cx="10374152" cy="3208866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BEE2817-4518-D59A-BD13-29A3D4FE64F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39516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90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59" y="4970638"/>
            <a:ext cx="9144000" cy="1280160"/>
          </a:xfrm>
        </p:spPr>
        <p:txBody>
          <a:bodyPr lIns="0" tIns="0" rIns="0" bIns="0" anchor="b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F0626849-9D2D-3C95-8C10-FA8F325FE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685800"/>
            <a:ext cx="4937760" cy="4023360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>
              <a:spcBef>
                <a:spcPts val="1200"/>
              </a:spcBef>
              <a:defRPr sz="1800"/>
            </a:lvl2pPr>
            <a:lvl3pPr marL="914400">
              <a:spcBef>
                <a:spcPts val="1200"/>
              </a:spcBef>
              <a:defRPr sz="1800"/>
            </a:lvl3pPr>
            <a:lvl4pPr marL="1371600">
              <a:spcBef>
                <a:spcPts val="1200"/>
              </a:spcBef>
              <a:defRPr sz="1800"/>
            </a:lvl4pPr>
            <a:lvl5pPr marL="18288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04755" y="685800"/>
            <a:ext cx="4937760" cy="4023360"/>
          </a:xfrm>
        </p:spPr>
        <p:txBody>
          <a:bodyPr lIns="0" tIns="0" rIns="0" bIns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800"/>
            </a:lvl2pPr>
            <a:lvl3pPr>
              <a:spcBef>
                <a:spcPts val="1200"/>
              </a:spcBef>
              <a:defRPr sz="1800"/>
            </a:lvl3pPr>
            <a:lvl4pPr>
              <a:spcBef>
                <a:spcPts val="1200"/>
              </a:spcBef>
              <a:defRPr sz="1800"/>
            </a:lvl4pPr>
            <a:lvl5pPr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717D91C-F78C-0E4C-FB27-7112AB840A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22570" y="5680647"/>
            <a:ext cx="465456" cy="581432"/>
            <a:chOff x="7843462" y="2744546"/>
            <a:chExt cx="465456" cy="581432"/>
          </a:xfrm>
        </p:grpSpPr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CC935CF3-75DF-0DC7-1B2A-E0E0205DF64B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13">
              <a:extLst>
                <a:ext uri="{FF2B5EF4-FFF2-40B4-BE49-F238E27FC236}">
                  <a16:creationId xmlns:a16="http://schemas.microsoft.com/office/drawing/2014/main" id="{D5782BEB-6319-DEC1-F9ED-BA9201C6B9B7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6E59DFAF-9794-BD12-D89A-422FFFFCE023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6444A47-BCB3-5C86-F2B8-25092BE8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48C53D-49AB-C003-70E8-5117AF079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6BC1DE-6696-3408-564E-2D73B1266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711518" y="5393214"/>
            <a:ext cx="1097341" cy="736658"/>
            <a:chOff x="10508317" y="446637"/>
            <a:chExt cx="1097341" cy="736658"/>
          </a:xfrm>
        </p:grpSpPr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268EB1E4-29D6-C3F5-BCBB-FB7E7EE5C2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08317" y="492206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Graphic 16">
              <a:extLst>
                <a:ext uri="{FF2B5EF4-FFF2-40B4-BE49-F238E27FC236}">
                  <a16:creationId xmlns:a16="http://schemas.microsoft.com/office/drawing/2014/main" id="{09524D46-140F-2F4F-430B-F59815A07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477944" y="1055581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2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Graphic 14">
              <a:extLst>
                <a:ext uri="{FF2B5EF4-FFF2-40B4-BE49-F238E27FC236}">
                  <a16:creationId xmlns:a16="http://schemas.microsoft.com/office/drawing/2014/main" id="{AC75143B-C717-8D04-743C-B40FB5EFB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41555" y="446637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87376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40080"/>
            <a:ext cx="10087699" cy="1280160"/>
          </a:xfrm>
        </p:spPr>
        <p:txBody>
          <a:bodyPr lIns="0" tIns="0" rIns="0" bIns="0" anchor="b" anchorCtr="0"/>
          <a:lstStyle>
            <a:lvl1pPr>
              <a:defRPr sz="4000" b="1" cap="all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16B8DF0-B7E6-5032-C3C7-E457E793B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80160" y="2103119"/>
            <a:ext cx="10087699" cy="4114800"/>
          </a:xfrm>
        </p:spPr>
        <p:txBody>
          <a:bodyPr lIns="0" tIns="0" rIns="0" bIns="0"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C5F4D40-ADE4-5EEB-436C-8563A49C5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ubbles and Title 1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897" y="585216"/>
            <a:ext cx="8965094" cy="2276856"/>
          </a:xfrm>
        </p:spPr>
        <p:txBody>
          <a:bodyPr lIns="0" tIns="0" rIns="0" anchor="b"/>
          <a:lstStyle>
            <a:lvl1pPr algn="r">
              <a:lnSpc>
                <a:spcPts val="4800"/>
              </a:lnSpc>
              <a:defRPr sz="48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FC9B12A4-113B-B3F6-5926-5C2A6F504AB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371606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0609" y="3127248"/>
            <a:ext cx="6117381" cy="3017520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F51D36-DB19-27CD-47E0-A4261648D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614240">
            <a:off x="3975343" y="2819532"/>
            <a:ext cx="465456" cy="581432"/>
            <a:chOff x="7843462" y="2744546"/>
            <a:chExt cx="465456" cy="581432"/>
          </a:xfrm>
        </p:grpSpPr>
        <p:sp>
          <p:nvSpPr>
            <p:cNvPr id="4" name="Graphic 12">
              <a:extLst>
                <a:ext uri="{FF2B5EF4-FFF2-40B4-BE49-F238E27FC236}">
                  <a16:creationId xmlns:a16="http://schemas.microsoft.com/office/drawing/2014/main" id="{3EFED0E0-17D4-C5B0-09D0-B43338A856B3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Graphic 13">
              <a:extLst>
                <a:ext uri="{FF2B5EF4-FFF2-40B4-BE49-F238E27FC236}">
                  <a16:creationId xmlns:a16="http://schemas.microsoft.com/office/drawing/2014/main" id="{8F798BBE-9B6F-700D-08A1-09ABC5388CCE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Graphic 15">
              <a:extLst>
                <a:ext uri="{FF2B5EF4-FFF2-40B4-BE49-F238E27FC236}">
                  <a16:creationId xmlns:a16="http://schemas.microsoft.com/office/drawing/2014/main" id="{4AE2D1C5-9D85-9049-690C-3AFCE7E2DA56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0FE75D-ACD3-655E-58A7-8F2C18276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362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6525"/>
            <a:ext cx="10515600" cy="1509713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5B2B208-F5B9-0151-C982-A389CB0B2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0EEA6CA-DE1E-18ED-E69E-54A1372FE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973C81-5E94-41F6-CE15-3B4763B3A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835B5C-F994-9D57-3118-919EE90F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394" y="1"/>
            <a:ext cx="9918405" cy="164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5394" y="1825625"/>
            <a:ext cx="99184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6121" y="726630"/>
            <a:ext cx="520991" cy="51737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800" b="1" i="0" cap="all" spc="100" baseline="0"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F1C86-6A9C-D287-D381-5634A69BF1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35394" y="6356350"/>
            <a:ext cx="27432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B8477-3F24-EDCB-C8AC-843363639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8999" y="6356350"/>
            <a:ext cx="41148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17" r:id="rId2"/>
    <p:sldLayoutId id="2147483728" r:id="rId3"/>
    <p:sldLayoutId id="2147483729" r:id="rId4"/>
    <p:sldLayoutId id="2147483710" r:id="rId5"/>
    <p:sldLayoutId id="2147483727" r:id="rId6"/>
    <p:sldLayoutId id="2147483701" r:id="rId7"/>
    <p:sldLayoutId id="2147483721" r:id="rId8"/>
    <p:sldLayoutId id="2147483720" r:id="rId9"/>
    <p:sldLayoutId id="2147483730" r:id="rId10"/>
    <p:sldLayoutId id="2147483722" r:id="rId11"/>
    <p:sldLayoutId id="2147483698" r:id="rId12"/>
    <p:sldLayoutId id="2147483732" r:id="rId13"/>
    <p:sldLayoutId id="2147483702" r:id="rId14"/>
    <p:sldLayoutId id="2147483703" r:id="rId15"/>
  </p:sldLayoutIdLst>
  <p:hf sldNum="0" hdr="0" ftr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7521" y="357809"/>
            <a:ext cx="8905461" cy="3687417"/>
          </a:xfrm>
        </p:spPr>
        <p:txBody>
          <a:bodyPr/>
          <a:lstStyle/>
          <a:p>
            <a:pPr algn="ctr"/>
            <a:r>
              <a:rPr lang="ko-KR" alt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구약신학</a:t>
            </a:r>
            <a:b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theology </a:t>
            </a:r>
            <a:b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 testament </a:t>
            </a:r>
          </a:p>
        </p:txBody>
      </p:sp>
    </p:spTree>
    <p:extLst>
      <p:ext uri="{BB962C8B-B14F-4D97-AF65-F5344CB8AC3E}">
        <p14:creationId xmlns:p14="http://schemas.microsoft.com/office/powerpoint/2010/main" val="2955403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43DF-1FE9-01BE-435F-1729F4AB3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강의 내용</a:t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Placeholder 5" descr="Mountains at sunset">
            <a:extLst>
              <a:ext uri="{FF2B5EF4-FFF2-40B4-BE49-F238E27FC236}">
                <a16:creationId xmlns:a16="http://schemas.microsoft.com/office/drawing/2014/main" id="{B520C53E-8329-74AB-5229-BCDE630B2E1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t="21" b="21"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F7377-87AF-3A8C-539C-8A9651F5DA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16544" y="2891058"/>
            <a:ext cx="6194186" cy="3415659"/>
          </a:xfrm>
        </p:spPr>
        <p:txBody>
          <a:bodyPr/>
          <a:lstStyle/>
          <a:p>
            <a:r>
              <a: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신학에서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성경적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“(biblical)</a:t>
            </a:r>
            <a:r>
              <a: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의 의미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성경신학의 일반적 전제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정경과 성경신학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성경신학과 조직신학의 차이</a:t>
            </a:r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성경신학의 다양한 정의</a:t>
            </a:r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812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5A271-8875-6BCE-0A4A-542683BB3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1003852"/>
            <a:ext cx="6917428" cy="5463259"/>
          </a:xfrm>
        </p:spPr>
        <p:txBody>
          <a:bodyPr/>
          <a:lstStyle/>
          <a:p>
            <a:r>
              <a:rPr lang="ko-KR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신학에서</a:t>
            </a:r>
            <a:br>
              <a:rPr lang="en-US" altLang="ko-K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o-KR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ko-KR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성경적</a:t>
            </a:r>
            <a:r>
              <a:rPr lang="en-US" altLang="ko-K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“(biblical)</a:t>
            </a:r>
            <a:r>
              <a:rPr lang="ko-KR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의 의미</a:t>
            </a:r>
            <a:br>
              <a:rPr lang="en-US" altLang="ko-K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ko-K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o-KR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신학이 성경에 근거하고 성경에 절대적 권위를 부여하는가</a:t>
            </a:r>
            <a:r>
              <a:rPr lang="en-US" altLang="ko-K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ko-KR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아니면 단지 성경을 참고로 다른 신학</a:t>
            </a:r>
            <a:r>
              <a:rPr lang="en-US" altLang="ko-K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ko-KR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철학의 기준을 적용하는가</a:t>
            </a:r>
            <a:r>
              <a:rPr lang="en-US" altLang="ko-K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br>
              <a:rPr lang="en-US" dirty="0"/>
            </a:br>
            <a:r>
              <a:rPr lang="en-US" dirty="0"/>
              <a:t>	</a:t>
            </a:r>
          </a:p>
        </p:txBody>
      </p:sp>
      <p:pic>
        <p:nvPicPr>
          <p:cNvPr id="7" name="Picture Placeholder 8" descr="Mountains at sunset">
            <a:extLst>
              <a:ext uri="{FF2B5EF4-FFF2-40B4-BE49-F238E27FC236}">
                <a16:creationId xmlns:a16="http://schemas.microsoft.com/office/drawing/2014/main" id="{DABEABE1-2983-8759-E3F7-CCC6330C6BA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23" r="23"/>
          <a:stretch/>
        </p:blipFill>
        <p:spPr>
          <a:xfrm>
            <a:off x="8197587" y="411831"/>
            <a:ext cx="3521337" cy="3521344"/>
          </a:xfrm>
        </p:spPr>
      </p:pic>
    </p:spTree>
    <p:extLst>
      <p:ext uri="{BB962C8B-B14F-4D97-AF65-F5344CB8AC3E}">
        <p14:creationId xmlns:p14="http://schemas.microsoft.com/office/powerpoint/2010/main" val="1941235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9EA92-D0BF-B333-BFDD-54FF8B285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1908313"/>
            <a:ext cx="9652884" cy="4558797"/>
          </a:xfrm>
        </p:spPr>
        <p:txBody>
          <a:bodyPr/>
          <a:lstStyle/>
          <a:p>
            <a:r>
              <a:rPr lang="ko-KR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신학에서</a:t>
            </a:r>
            <a:br>
              <a:rPr lang="en-US" altLang="ko-K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o-KR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ko-KR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성경적</a:t>
            </a:r>
            <a:r>
              <a:rPr lang="en-US" altLang="ko-K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“(biblical)</a:t>
            </a:r>
            <a:r>
              <a:rPr lang="ko-KR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의 의미</a:t>
            </a:r>
            <a:r>
              <a:rPr lang="en-US" altLang="ko-K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altLang="ko-K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o-KR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이 질문은 신학이 성경적 변호가 가능한가가 아니라</a:t>
            </a:r>
            <a:r>
              <a:rPr lang="en-US" altLang="ko-K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그 신학이 전적으로 성경으로부터 나온 것이고 성경 자체의 용어와 의도에 일치하는가라는 것이다</a:t>
            </a:r>
            <a:r>
              <a:rPr lang="en-US" altLang="ko-K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E90244-1DD0-2DEB-3572-022FB19AA4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961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68171-F501-5EC9-8849-5D0FE73AE0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	</a:t>
            </a:r>
            <a:br>
              <a:rPr lang="en-US" dirty="0"/>
            </a:br>
            <a:br>
              <a:rPr lang="en-US" altLang="ko-KR" dirty="0"/>
            </a:br>
            <a:br>
              <a:rPr lang="en-US" dirty="0"/>
            </a:br>
            <a:r>
              <a:rPr lang="ko-KR" altLang="en-US" dirty="0"/>
              <a:t>성경신학의 일반적 전제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8A9D03-6CF8-D31E-2E06-88AEBCEF7D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0158" y="2588447"/>
            <a:ext cx="7853678" cy="2311544"/>
          </a:xfrm>
        </p:spPr>
        <p:txBody>
          <a:bodyPr/>
          <a:lstStyle/>
          <a:p>
            <a:r>
              <a:rPr lang="ko-KR" altLang="en-US" dirty="0"/>
              <a:t>성경신학이 가장 이상적으로 실행되었을 때의 기준</a:t>
            </a:r>
            <a:r>
              <a:rPr lang="en-US" altLang="ko-KR" dirty="0"/>
              <a:t>:</a:t>
            </a:r>
          </a:p>
          <a:p>
            <a:endParaRPr lang="en-US" altLang="ko-KR" dirty="0"/>
          </a:p>
          <a:p>
            <a:r>
              <a:rPr lang="en-US" altLang="ko-KR" dirty="0"/>
              <a:t> </a:t>
            </a:r>
            <a:r>
              <a:rPr lang="ko-KR" altLang="en-US" dirty="0"/>
              <a:t>참고자료를 성경으로 제한하며 성경이 본래 의미하는 것을 넘어서 말하지 못하게 한다</a:t>
            </a:r>
            <a:r>
              <a:rPr lang="en-US" altLang="ko-KR" dirty="0"/>
              <a:t>. </a:t>
            </a:r>
            <a:r>
              <a:rPr lang="ko-KR" altLang="en-US" dirty="0"/>
              <a:t>동시에 성경이 선포할 메세지를 가졌을 경우 그것을 거부하지 않게 한다</a:t>
            </a:r>
            <a:r>
              <a:rPr lang="en-US" altLang="ko-KR" dirty="0"/>
              <a:t>.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Placeholder 21" descr="Mountains under near dusk sky">
            <a:extLst>
              <a:ext uri="{FF2B5EF4-FFF2-40B4-BE49-F238E27FC236}">
                <a16:creationId xmlns:a16="http://schemas.microsoft.com/office/drawing/2014/main" id="{56606EF5-1CC7-5421-5CF4-C03704056C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6939" r="16939"/>
          <a:stretch/>
        </p:blipFill>
        <p:spPr/>
      </p:pic>
    </p:spTree>
    <p:extLst>
      <p:ext uri="{BB962C8B-B14F-4D97-AF65-F5344CB8AC3E}">
        <p14:creationId xmlns:p14="http://schemas.microsoft.com/office/powerpoint/2010/main" val="3962753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64C0E11-7DE4-D558-C3EF-9B3C7A9BF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sz="4400" dirty="0">
                <a:solidFill>
                  <a:srgbClr val="002060"/>
                </a:solidFill>
              </a:rPr>
              <a:t>성경신학의 일반적 전제</a:t>
            </a:r>
            <a:br>
              <a:rPr lang="en-US" altLang="ko-KR" dirty="0">
                <a:solidFill>
                  <a:srgbClr val="002060"/>
                </a:solidFill>
              </a:rPr>
            </a:br>
            <a:r>
              <a:rPr lang="ko-KR" altLang="en-US" sz="3200" dirty="0">
                <a:solidFill>
                  <a:srgbClr val="FF0000"/>
                </a:solidFill>
              </a:rPr>
              <a:t>올바른 성경신학의 방법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3" name="Picture Placeholder 12" descr="A mountain range with snow">
            <a:extLst>
              <a:ext uri="{FF2B5EF4-FFF2-40B4-BE49-F238E27FC236}">
                <a16:creationId xmlns:a16="http://schemas.microsoft.com/office/drawing/2014/main" id="{06CC7187-0D55-8D17-DB17-83EAB1EF8D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/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18541-7290-F1A9-2357-CA26E074E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4540" y="2194560"/>
            <a:ext cx="8338340" cy="4023360"/>
          </a:xfrm>
        </p:spPr>
        <p:txBody>
          <a:bodyPr/>
          <a:lstStyle/>
          <a:p>
            <a:pPr marL="514350" indent="-514350">
              <a:buAutoNum type="arabicParenBoth"/>
            </a:pPr>
            <a:r>
              <a:rPr lang="ko-KR" alt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성경 진리에 대하여 선입관을 갖지 않는 것</a:t>
            </a:r>
            <a:r>
              <a:rPr lang="en-US" altLang="ko-KR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14350" indent="-514350">
              <a:buAutoNum type="arabicParenBoth"/>
            </a:pPr>
            <a:r>
              <a:rPr lang="ko-KR" alt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외부적 신학 사상을 성경 본문에 주입시켜 읽으려 하지 않는 것</a:t>
            </a:r>
            <a:r>
              <a:rPr lang="en-US" altLang="ko-KR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14350" indent="-514350">
              <a:buAutoNum type="arabicParenBoth"/>
            </a:pPr>
            <a:r>
              <a:rPr lang="ko-KR" alt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정경적 관점과 역사적인 관점에서 각 시대의 고유한 발전 단계에 대하여 성경이 스스로 말하도록 허용하는 것이다</a:t>
            </a:r>
            <a:r>
              <a:rPr lang="en-US" altLang="ko-KR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287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698432-2D58-D940-A0AE-7748E2A487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383280"/>
            <a:ext cx="10302240" cy="2401294"/>
          </a:xfrm>
        </p:spPr>
        <p:txBody>
          <a:bodyPr/>
          <a:lstStyle/>
          <a:p>
            <a:r>
              <a:rPr lang="en-US" sz="3200" dirty="0"/>
              <a:t>“</a:t>
            </a:r>
            <a:r>
              <a:rPr lang="ko-KR" altLang="en-US" sz="3200" dirty="0"/>
              <a:t>정경</a:t>
            </a:r>
            <a:r>
              <a:rPr lang="en-US" altLang="ko-KR" sz="3200" dirty="0"/>
              <a:t>”</a:t>
            </a:r>
            <a:r>
              <a:rPr lang="ko-KR" altLang="en-US" sz="3200" dirty="0"/>
              <a:t>은 신구약 </a:t>
            </a:r>
            <a:r>
              <a:rPr lang="en-US" altLang="ko-KR" sz="3200" dirty="0"/>
              <a:t>66</a:t>
            </a:r>
            <a:r>
              <a:rPr lang="ko-KR" altLang="en-US" sz="3200" dirty="0"/>
              <a:t>권을 가리킨다</a:t>
            </a:r>
            <a:r>
              <a:rPr lang="en-US" altLang="ko-KR" sz="3200" dirty="0"/>
              <a:t>. </a:t>
            </a:r>
            <a:r>
              <a:rPr lang="ko-KR" altLang="en-US" sz="3200" dirty="0"/>
              <a:t>신학에서 </a:t>
            </a:r>
            <a:r>
              <a:rPr lang="en-US" altLang="ko-KR" sz="3200" dirty="0"/>
              <a:t>“</a:t>
            </a:r>
            <a:r>
              <a:rPr lang="ko-KR" altLang="en-US" sz="3200" dirty="0"/>
              <a:t>정경적</a:t>
            </a:r>
            <a:r>
              <a:rPr lang="en-US" altLang="ko-KR" sz="3200" dirty="0"/>
              <a:t>”</a:t>
            </a:r>
            <a:r>
              <a:rPr lang="ko-KR" altLang="en-US" sz="3200" dirty="0"/>
              <a:t>이라는 말은 신구약 전체를 저자가 한 사람인 한 권의 책으로 보고 각 권의 위치와 역할을 탐구하는 방향을 가리킨다</a:t>
            </a:r>
            <a:r>
              <a:rPr lang="en-US" altLang="ko-KR" sz="3200" dirty="0"/>
              <a:t>. </a:t>
            </a:r>
            <a:endParaRPr lang="en-US" sz="3200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C780BDD-62B7-3E51-C2DE-09259F62CC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0158" y="1441174"/>
            <a:ext cx="10302237" cy="1719469"/>
          </a:xfrm>
        </p:spPr>
        <p:txBody>
          <a:bodyPr/>
          <a:lstStyle/>
          <a:p>
            <a:r>
              <a:rPr lang="ko-KR" alt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정경과 성경신학</a:t>
            </a:r>
            <a:endParaRPr lang="en-US" sz="4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168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8FDAA-00CD-846E-A576-B59DFA73F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685800"/>
            <a:ext cx="9137012" cy="1222514"/>
          </a:xfrm>
        </p:spPr>
        <p:txBody>
          <a:bodyPr/>
          <a:lstStyle/>
          <a:p>
            <a:b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성경신학과 조직신학의 차이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2B3B4A-6ED2-64D9-BEC7-1B6C66971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3487" y="2176670"/>
            <a:ext cx="5237922" cy="4191344"/>
          </a:xfrm>
        </p:spPr>
        <p:txBody>
          <a:bodyPr/>
          <a:lstStyle/>
          <a:p>
            <a:r>
              <a:rPr lang="ko-KR" altLang="en-US" sz="2400" dirty="0">
                <a:solidFill>
                  <a:srgbClr val="FF0000"/>
                </a:solidFill>
              </a:rPr>
              <a:t>조직신학</a:t>
            </a:r>
            <a:endParaRPr lang="en-US" altLang="ko-KR" sz="2400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00B0F0"/>
                </a:solidFill>
              </a:rPr>
              <a:t>조직적</a:t>
            </a:r>
            <a:r>
              <a:rPr lang="en-US" altLang="ko-KR" dirty="0">
                <a:solidFill>
                  <a:srgbClr val="00B0F0"/>
                </a:solidFill>
              </a:rPr>
              <a:t>/</a:t>
            </a:r>
            <a:r>
              <a:rPr lang="ko-KR" altLang="en-US" dirty="0">
                <a:solidFill>
                  <a:srgbClr val="00B0F0"/>
                </a:solidFill>
              </a:rPr>
              <a:t>체계적</a:t>
            </a:r>
            <a:r>
              <a:rPr lang="en-US" altLang="ko-KR" dirty="0">
                <a:solidFill>
                  <a:srgbClr val="002060"/>
                </a:solidFill>
              </a:rPr>
              <a:t>: </a:t>
            </a:r>
            <a:r>
              <a:rPr lang="ko-KR" altLang="en-US" dirty="0">
                <a:solidFill>
                  <a:srgbClr val="002060"/>
                </a:solidFill>
              </a:rPr>
              <a:t>체계가 잘 잡혀있다</a:t>
            </a:r>
            <a:r>
              <a:rPr lang="en-US" altLang="ko-KR" dirty="0">
                <a:solidFill>
                  <a:srgbClr val="002060"/>
                </a:solidFill>
              </a:rPr>
              <a:t>.</a:t>
            </a:r>
          </a:p>
          <a:p>
            <a:r>
              <a:rPr lang="ko-KR" altLang="en-US" dirty="0">
                <a:solidFill>
                  <a:srgbClr val="FF0000"/>
                </a:solidFill>
              </a:rPr>
              <a:t>공시적</a:t>
            </a:r>
            <a:r>
              <a:rPr lang="en-US" altLang="ko-KR" dirty="0">
                <a:solidFill>
                  <a:srgbClr val="FF0000"/>
                </a:solidFill>
              </a:rPr>
              <a:t>(synchronic)</a:t>
            </a:r>
            <a:r>
              <a:rPr lang="en-US" altLang="ko-KR" dirty="0">
                <a:solidFill>
                  <a:srgbClr val="002060"/>
                </a:solidFill>
              </a:rPr>
              <a:t>: </a:t>
            </a:r>
            <a:r>
              <a:rPr lang="ko-KR" altLang="en-US" dirty="0">
                <a:solidFill>
                  <a:srgbClr val="002060"/>
                </a:solidFill>
              </a:rPr>
              <a:t>신구약은 완성된 한 권의 책으로 전체를 현재로서 조망하는 관점이다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r>
              <a:rPr lang="ko-KR" altLang="en-US" dirty="0">
                <a:solidFill>
                  <a:srgbClr val="002060"/>
                </a:solidFill>
              </a:rPr>
              <a:t>성경을 완성된 한 책으로 보려고 하는 접근법이다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</a:rPr>
              <a:t>연역적</a:t>
            </a:r>
            <a:r>
              <a:rPr lang="en-US" altLang="ko-KR" dirty="0">
                <a:solidFill>
                  <a:srgbClr val="002060"/>
                </a:solidFill>
              </a:rPr>
              <a:t>: </a:t>
            </a:r>
            <a:r>
              <a:rPr lang="ko-KR" altLang="en-US" dirty="0">
                <a:solidFill>
                  <a:srgbClr val="002060"/>
                </a:solidFill>
              </a:rPr>
              <a:t>주제를 정해놓고 설명한다</a:t>
            </a:r>
            <a:r>
              <a:rPr lang="en-US" altLang="ko-KR" dirty="0">
                <a:solidFill>
                  <a:srgbClr val="002060"/>
                </a:solidFill>
              </a:rPr>
              <a:t>.</a:t>
            </a:r>
          </a:p>
          <a:p>
            <a:endParaRPr lang="en-US" altLang="ko-KR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00B0F0"/>
                </a:solidFill>
              </a:rPr>
              <a:t>규범적</a:t>
            </a:r>
            <a:r>
              <a:rPr lang="en-US" altLang="ko-KR" dirty="0">
                <a:solidFill>
                  <a:srgbClr val="002060"/>
                </a:solidFill>
              </a:rPr>
              <a:t>: </a:t>
            </a:r>
            <a:r>
              <a:rPr lang="ko-KR" altLang="en-US" dirty="0">
                <a:solidFill>
                  <a:srgbClr val="002060"/>
                </a:solidFill>
              </a:rPr>
              <a:t>범위를 미리 확정하고 설명한다</a:t>
            </a:r>
            <a:r>
              <a:rPr lang="en-US" altLang="ko-KR" dirty="0">
                <a:solidFill>
                  <a:srgbClr val="002060"/>
                </a:solidFill>
              </a:rPr>
              <a:t>.</a:t>
            </a:r>
          </a:p>
          <a:p>
            <a:r>
              <a:rPr lang="ko-KR" altLang="en-US" dirty="0">
                <a:solidFill>
                  <a:srgbClr val="002060"/>
                </a:solidFill>
              </a:rPr>
              <a:t>성경과 다른 시대의 사조물 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ko-KR" altLang="en-US" dirty="0">
                <a:solidFill>
                  <a:srgbClr val="002060"/>
                </a:solidFill>
              </a:rPr>
              <a:t>성경 </a:t>
            </a:r>
            <a:r>
              <a:rPr lang="en-US" altLang="ko-KR" dirty="0">
                <a:solidFill>
                  <a:srgbClr val="002060"/>
                </a:solidFill>
              </a:rPr>
              <a:t>+ </a:t>
            </a:r>
            <a:r>
              <a:rPr lang="en-US" altLang="ko-KR" b="1" i="1" dirty="0">
                <a:solidFill>
                  <a:srgbClr val="002060"/>
                </a:solidFill>
              </a:rPr>
              <a:t>a</a:t>
            </a:r>
            <a:r>
              <a:rPr lang="en-US" altLang="ko-KR" dirty="0">
                <a:solidFill>
                  <a:srgbClr val="002060"/>
                </a:solidFill>
              </a:rPr>
              <a:t>); </a:t>
            </a:r>
            <a:r>
              <a:rPr lang="ko-KR" altLang="en-US" dirty="0">
                <a:solidFill>
                  <a:srgbClr val="002060"/>
                </a:solidFill>
              </a:rPr>
              <a:t>철학적 체계 </a:t>
            </a:r>
            <a:endParaRPr lang="en-US" altLang="ko-KR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완성된 종합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ko-KR" altLang="en-US" dirty="0">
                <a:solidFill>
                  <a:srgbClr val="002060"/>
                </a:solidFill>
              </a:rPr>
              <a:t>예언된 메시아</a:t>
            </a:r>
            <a:r>
              <a:rPr lang="en-US" altLang="ko-KR" dirty="0">
                <a:solidFill>
                  <a:srgbClr val="002060"/>
                </a:solidFill>
              </a:rPr>
              <a:t>/</a:t>
            </a:r>
            <a:r>
              <a:rPr lang="ko-KR" altLang="en-US" dirty="0">
                <a:solidFill>
                  <a:srgbClr val="002060"/>
                </a:solidFill>
              </a:rPr>
              <a:t>부활</a:t>
            </a:r>
            <a:r>
              <a:rPr lang="en-US" altLang="ko-KR" dirty="0">
                <a:solidFill>
                  <a:srgbClr val="002060"/>
                </a:solidFill>
              </a:rPr>
              <a:t>, </a:t>
            </a:r>
            <a:r>
              <a:rPr lang="ko-KR" altLang="en-US" dirty="0">
                <a:solidFill>
                  <a:srgbClr val="002060"/>
                </a:solidFill>
              </a:rPr>
              <a:t>승천</a:t>
            </a:r>
            <a:r>
              <a:rPr lang="en-US" altLang="ko-KR" dirty="0">
                <a:solidFill>
                  <a:srgbClr val="002060"/>
                </a:solidFill>
              </a:rPr>
              <a:t>, </a:t>
            </a:r>
            <a:r>
              <a:rPr lang="ko-KR" altLang="en-US" dirty="0">
                <a:solidFill>
                  <a:srgbClr val="002060"/>
                </a:solidFill>
              </a:rPr>
              <a:t>재림</a:t>
            </a:r>
            <a:r>
              <a:rPr lang="en-US" altLang="ko-KR" dirty="0">
                <a:solidFill>
                  <a:srgbClr val="002060"/>
                </a:solidFill>
              </a:rPr>
              <a:t>)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FF1654-306D-262A-D360-5E5C2E6B39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1800" y="2097156"/>
            <a:ext cx="5237922" cy="4270859"/>
          </a:xfrm>
        </p:spPr>
        <p:txBody>
          <a:bodyPr>
            <a:normAutofit lnSpcReduction="10000"/>
          </a:bodyPr>
          <a:lstStyle/>
          <a:p>
            <a:r>
              <a:rPr lang="ko-KR" altLang="en-US" sz="2400" dirty="0">
                <a:solidFill>
                  <a:srgbClr val="FF0000"/>
                </a:solidFill>
              </a:rPr>
              <a:t>성경신학</a:t>
            </a:r>
            <a:endParaRPr lang="en-US" altLang="ko-KR" sz="2400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00B0F0"/>
                </a:solidFill>
              </a:rPr>
              <a:t>유기적</a:t>
            </a:r>
            <a:r>
              <a:rPr lang="en-US" altLang="ko-KR" dirty="0">
                <a:solidFill>
                  <a:srgbClr val="00B0F0"/>
                </a:solidFill>
              </a:rPr>
              <a:t>/</a:t>
            </a:r>
            <a:r>
              <a:rPr lang="ko-KR" altLang="en-US" dirty="0">
                <a:solidFill>
                  <a:srgbClr val="00B0F0"/>
                </a:solidFill>
              </a:rPr>
              <a:t>점진적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ko-KR" altLang="en-US" dirty="0">
                <a:solidFill>
                  <a:srgbClr val="002060"/>
                </a:solidFill>
              </a:rPr>
              <a:t>전체가 밀접하게 연관됨</a:t>
            </a:r>
            <a:r>
              <a:rPr lang="en-US" altLang="ko-KR" dirty="0">
                <a:solidFill>
                  <a:srgbClr val="002060"/>
                </a:solidFill>
              </a:rPr>
              <a:t>)</a:t>
            </a:r>
          </a:p>
          <a:p>
            <a:r>
              <a:rPr lang="ko-KR" altLang="en-US" dirty="0">
                <a:solidFill>
                  <a:srgbClr val="FF0000"/>
                </a:solidFill>
              </a:rPr>
              <a:t>통시적</a:t>
            </a:r>
            <a:r>
              <a:rPr lang="en-US" altLang="ko-KR" dirty="0">
                <a:solidFill>
                  <a:srgbClr val="FF0000"/>
                </a:solidFill>
              </a:rPr>
              <a:t>(diachronic)</a:t>
            </a:r>
            <a:r>
              <a:rPr lang="en-US" altLang="ko-KR" dirty="0">
                <a:solidFill>
                  <a:srgbClr val="002060"/>
                </a:solidFill>
              </a:rPr>
              <a:t>: </a:t>
            </a:r>
            <a:r>
              <a:rPr lang="ko-KR" altLang="en-US" dirty="0">
                <a:solidFill>
                  <a:srgbClr val="002060"/>
                </a:solidFill>
              </a:rPr>
              <a:t>역사적 발자취를 살펴봄</a:t>
            </a:r>
            <a:r>
              <a:rPr lang="en-US" altLang="ko-KR" dirty="0">
                <a:solidFill>
                  <a:srgbClr val="002060"/>
                </a:solidFill>
              </a:rPr>
              <a:t>: </a:t>
            </a:r>
            <a:r>
              <a:rPr lang="ko-KR" altLang="en-US" dirty="0">
                <a:solidFill>
                  <a:srgbClr val="002060"/>
                </a:solidFill>
              </a:rPr>
              <a:t>구속의 역사 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ko-KR" altLang="en-US" dirty="0">
                <a:solidFill>
                  <a:srgbClr val="002060"/>
                </a:solidFill>
              </a:rPr>
              <a:t>창세기</a:t>
            </a:r>
            <a:r>
              <a:rPr lang="en-US" altLang="ko-KR" dirty="0">
                <a:solidFill>
                  <a:srgbClr val="002060"/>
                </a:solidFill>
              </a:rPr>
              <a:t>—</a:t>
            </a:r>
            <a:r>
              <a:rPr lang="ko-KR" altLang="en-US" dirty="0">
                <a:solidFill>
                  <a:srgbClr val="002060"/>
                </a:solidFill>
              </a:rPr>
              <a:t>계시록</a:t>
            </a:r>
            <a:r>
              <a:rPr lang="en-US" altLang="ko-KR" dirty="0">
                <a:solidFill>
                  <a:srgbClr val="002060"/>
                </a:solidFill>
              </a:rPr>
              <a:t>)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002060"/>
                </a:solidFill>
              </a:rPr>
              <a:t>귀납적</a:t>
            </a:r>
            <a:r>
              <a:rPr lang="en-US" altLang="ko-KR" dirty="0">
                <a:solidFill>
                  <a:srgbClr val="002060"/>
                </a:solidFill>
              </a:rPr>
              <a:t>: </a:t>
            </a:r>
            <a:r>
              <a:rPr lang="ko-KR" altLang="en-US" dirty="0">
                <a:solidFill>
                  <a:srgbClr val="002060"/>
                </a:solidFill>
              </a:rPr>
              <a:t>본문을 먼저 관찰하고 주제를 정함 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ko-KR" altLang="en-US" dirty="0">
                <a:solidFill>
                  <a:srgbClr val="002060"/>
                </a:solidFill>
              </a:rPr>
              <a:t>삼위일체</a:t>
            </a:r>
            <a:r>
              <a:rPr lang="en-US" altLang="ko-KR" dirty="0">
                <a:solidFill>
                  <a:srgbClr val="002060"/>
                </a:solidFill>
              </a:rPr>
              <a:t>: </a:t>
            </a:r>
            <a:r>
              <a:rPr lang="ko-KR" altLang="en-US" dirty="0">
                <a:solidFill>
                  <a:srgbClr val="002060"/>
                </a:solidFill>
              </a:rPr>
              <a:t>성경을 공부하니 성부</a:t>
            </a:r>
            <a:r>
              <a:rPr lang="en-US" altLang="ko-KR" dirty="0">
                <a:solidFill>
                  <a:srgbClr val="002060"/>
                </a:solidFill>
              </a:rPr>
              <a:t>, </a:t>
            </a:r>
            <a:r>
              <a:rPr lang="ko-KR" altLang="en-US" dirty="0">
                <a:solidFill>
                  <a:srgbClr val="002060"/>
                </a:solidFill>
              </a:rPr>
              <a:t>성자</a:t>
            </a:r>
            <a:r>
              <a:rPr lang="en-US" altLang="ko-KR" dirty="0">
                <a:solidFill>
                  <a:srgbClr val="002060"/>
                </a:solidFill>
              </a:rPr>
              <a:t>, </a:t>
            </a:r>
            <a:r>
              <a:rPr lang="ko-KR" altLang="en-US" dirty="0">
                <a:solidFill>
                  <a:srgbClr val="002060"/>
                </a:solidFill>
              </a:rPr>
              <a:t>성령</a:t>
            </a:r>
            <a:r>
              <a:rPr lang="en-US" altLang="ko-KR" dirty="0">
                <a:solidFill>
                  <a:srgbClr val="002060"/>
                </a:solidFill>
              </a:rPr>
              <a:t>)</a:t>
            </a:r>
          </a:p>
          <a:p>
            <a:endParaRPr lang="en-US" altLang="ko-KR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00B0F0"/>
                </a:solidFill>
              </a:rPr>
              <a:t>묘사적</a:t>
            </a:r>
            <a:r>
              <a:rPr lang="en-US" altLang="ko-KR" dirty="0">
                <a:solidFill>
                  <a:srgbClr val="002060"/>
                </a:solidFill>
              </a:rPr>
              <a:t>: </a:t>
            </a:r>
            <a:r>
              <a:rPr lang="ko-KR" altLang="en-US" dirty="0">
                <a:solidFill>
                  <a:srgbClr val="002060"/>
                </a:solidFill>
              </a:rPr>
              <a:t>관찰해서 얻은 결과를 기술함</a:t>
            </a:r>
            <a:endParaRPr lang="en-US" altLang="ko-KR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002060"/>
                </a:solidFill>
              </a:rPr>
              <a:t>해당 범위</a:t>
            </a:r>
            <a:r>
              <a:rPr lang="en-US" altLang="ko-KR" dirty="0">
                <a:solidFill>
                  <a:srgbClr val="002060"/>
                </a:solidFill>
              </a:rPr>
              <a:t>: </a:t>
            </a:r>
            <a:r>
              <a:rPr lang="ko-KR" altLang="en-US" dirty="0">
                <a:solidFill>
                  <a:srgbClr val="002060"/>
                </a:solidFill>
              </a:rPr>
              <a:t>성경으로 제한한다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점진적 역사적</a:t>
            </a:r>
            <a:r>
              <a:rPr lang="en-US" altLang="ko-KR" dirty="0">
                <a:solidFill>
                  <a:srgbClr val="002060"/>
                </a:solidFill>
              </a:rPr>
              <a:t>: </a:t>
            </a:r>
            <a:r>
              <a:rPr lang="ko-KR" altLang="en-US" dirty="0">
                <a:solidFill>
                  <a:srgbClr val="002060"/>
                </a:solidFill>
              </a:rPr>
              <a:t>점진적 계시의 관점 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ko-KR" altLang="en-US" dirty="0">
                <a:solidFill>
                  <a:srgbClr val="002060"/>
                </a:solidFill>
              </a:rPr>
              <a:t>출 </a:t>
            </a:r>
            <a:r>
              <a:rPr lang="en-US" altLang="ko-KR" dirty="0">
                <a:solidFill>
                  <a:srgbClr val="002060"/>
                </a:solidFill>
              </a:rPr>
              <a:t>19:5-6/ </a:t>
            </a:r>
            <a:r>
              <a:rPr lang="ko-KR" altLang="en-US" dirty="0">
                <a:solidFill>
                  <a:srgbClr val="002060"/>
                </a:solidFill>
              </a:rPr>
              <a:t>벧전 </a:t>
            </a:r>
            <a:r>
              <a:rPr lang="en-US" altLang="ko-KR" dirty="0">
                <a:solidFill>
                  <a:srgbClr val="002060"/>
                </a:solidFill>
              </a:rPr>
              <a:t>2:9)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816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E24D3-07BE-C483-3F42-95EEE8333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성경신학은</a:t>
            </a:r>
            <a:br>
              <a:rPr lang="en-US" altLang="ko-KR" dirty="0">
                <a:solidFill>
                  <a:srgbClr val="002060"/>
                </a:solidFill>
              </a:rPr>
            </a:br>
            <a:r>
              <a:rPr lang="ko-KR" altLang="en-US" dirty="0">
                <a:solidFill>
                  <a:srgbClr val="002060"/>
                </a:solidFill>
              </a:rPr>
              <a:t> </a:t>
            </a:r>
            <a:br>
              <a:rPr lang="en-US" altLang="ko-KR" dirty="0">
                <a:solidFill>
                  <a:srgbClr val="002060"/>
                </a:solidFill>
              </a:rPr>
            </a:br>
            <a:r>
              <a:rPr lang="ko-KR" altLang="en-US" sz="3600" dirty="0">
                <a:solidFill>
                  <a:srgbClr val="002060"/>
                </a:solidFill>
              </a:rPr>
              <a:t>성경 역사 전체를 통해 흐르는 하나님의 통치의 계시이다</a:t>
            </a:r>
            <a:r>
              <a:rPr lang="en-US" altLang="ko-KR" sz="3600" dirty="0">
                <a:solidFill>
                  <a:srgbClr val="002060"/>
                </a:solidFill>
              </a:rPr>
              <a:t>. </a:t>
            </a:r>
            <a:r>
              <a:rPr lang="ko-KR" altLang="en-US" sz="3600" dirty="0">
                <a:solidFill>
                  <a:srgbClr val="002060"/>
                </a:solidFill>
              </a:rPr>
              <a:t> 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9EFE5C42-059F-482E-C029-E8FA5107EED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54765" y="974036"/>
            <a:ext cx="5088201" cy="13020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성경신학의 다양한 정의</a:t>
            </a:r>
            <a:endParaRPr lang="en-US" altLang="ko-KR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28FD192-492A-A40D-E86A-BABC77587C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54765" y="546652"/>
            <a:ext cx="5088517" cy="86470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62FCA4D-7EEE-9E3D-F691-FEFB5FB337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9702" y="1625049"/>
            <a:ext cx="5513595" cy="5108714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Edmond Jacob </a:t>
            </a:r>
            <a:r>
              <a:rPr lang="en-US" dirty="0">
                <a:solidFill>
                  <a:srgbClr val="002060"/>
                </a:solidFill>
              </a:rPr>
              <a:t>(</a:t>
            </a:r>
            <a:r>
              <a:rPr lang="ko-KR" altLang="en-US" dirty="0">
                <a:solidFill>
                  <a:srgbClr val="002060"/>
                </a:solidFill>
              </a:rPr>
              <a:t>프랑스 유그노 신학자</a:t>
            </a:r>
            <a:r>
              <a:rPr lang="en-US" altLang="ko-KR" dirty="0">
                <a:solidFill>
                  <a:srgbClr val="002060"/>
                </a:solidFill>
              </a:rPr>
              <a:t>): </a:t>
            </a:r>
            <a:r>
              <a:rPr lang="ko-KR" altLang="en-US" dirty="0">
                <a:solidFill>
                  <a:srgbClr val="002060"/>
                </a:solidFill>
              </a:rPr>
              <a:t>구약 성경신학은 </a:t>
            </a:r>
            <a:r>
              <a:rPr lang="en-US" altLang="ko-KR" dirty="0">
                <a:solidFill>
                  <a:srgbClr val="002060"/>
                </a:solidFill>
              </a:rPr>
              <a:t>“</a:t>
            </a:r>
            <a:r>
              <a:rPr lang="ko-KR" altLang="en-US" dirty="0">
                <a:solidFill>
                  <a:srgbClr val="002060"/>
                </a:solidFill>
              </a:rPr>
              <a:t>구약성경 전체에서 발견될 수 있고 심원한 연합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ko-KR" altLang="en-US" dirty="0">
                <a:solidFill>
                  <a:srgbClr val="002060"/>
                </a:solidFill>
              </a:rPr>
              <a:t>통일성</a:t>
            </a:r>
            <a:r>
              <a:rPr lang="en-US" altLang="ko-KR" dirty="0">
                <a:solidFill>
                  <a:srgbClr val="002060"/>
                </a:solidFill>
              </a:rPr>
              <a:t>)</a:t>
            </a:r>
            <a:r>
              <a:rPr lang="ko-KR" altLang="en-US" dirty="0">
                <a:solidFill>
                  <a:srgbClr val="002060"/>
                </a:solidFill>
              </a:rPr>
              <a:t>을 이루는 특별한 신앙적 개념의 조직적 기술</a:t>
            </a:r>
            <a:r>
              <a:rPr lang="en-US" altLang="ko-KR" dirty="0">
                <a:solidFill>
                  <a:srgbClr val="002060"/>
                </a:solidFill>
              </a:rPr>
              <a:t>”</a:t>
            </a:r>
            <a:r>
              <a:rPr lang="ko-KR" altLang="en-US" dirty="0">
                <a:solidFill>
                  <a:srgbClr val="002060"/>
                </a:solidFill>
              </a:rPr>
              <a:t>이다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Hartmut Gese </a:t>
            </a:r>
            <a:r>
              <a:rPr lang="en-US" dirty="0">
                <a:solidFill>
                  <a:srgbClr val="002060"/>
                </a:solidFill>
              </a:rPr>
              <a:t>(</a:t>
            </a:r>
            <a:r>
              <a:rPr lang="ko-KR" altLang="en-US" dirty="0">
                <a:solidFill>
                  <a:srgbClr val="002060"/>
                </a:solidFill>
              </a:rPr>
              <a:t>전통 교의신학 연구</a:t>
            </a:r>
            <a:r>
              <a:rPr lang="en-US" altLang="ko-KR" dirty="0">
                <a:solidFill>
                  <a:srgbClr val="002060"/>
                </a:solidFill>
              </a:rPr>
              <a:t>): </a:t>
            </a:r>
            <a:r>
              <a:rPr lang="ko-KR" altLang="en-US" dirty="0">
                <a:solidFill>
                  <a:srgbClr val="002060"/>
                </a:solidFill>
              </a:rPr>
              <a:t>성경신학은 </a:t>
            </a:r>
            <a:r>
              <a:rPr lang="en-US" altLang="ko-KR" dirty="0">
                <a:solidFill>
                  <a:srgbClr val="002060"/>
                </a:solidFill>
              </a:rPr>
              <a:t>“</a:t>
            </a:r>
            <a:r>
              <a:rPr lang="ko-KR" altLang="en-US" dirty="0">
                <a:solidFill>
                  <a:srgbClr val="002060"/>
                </a:solidFill>
              </a:rPr>
              <a:t>역사의 과정에서 인간 존재의 모든 단계를 통하여 인도하는 계시 역사의 포괄적 제시</a:t>
            </a:r>
            <a:r>
              <a:rPr lang="en-US" altLang="ko-KR" dirty="0">
                <a:solidFill>
                  <a:srgbClr val="002060"/>
                </a:solidFill>
              </a:rPr>
              <a:t>”</a:t>
            </a:r>
            <a:r>
              <a:rPr lang="ko-KR" altLang="en-US" dirty="0">
                <a:solidFill>
                  <a:srgbClr val="002060"/>
                </a:solidFill>
              </a:rPr>
              <a:t>이다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C. K. Lehman </a:t>
            </a:r>
            <a:r>
              <a:rPr lang="en-US" dirty="0">
                <a:solidFill>
                  <a:srgbClr val="002060"/>
                </a:solidFill>
              </a:rPr>
              <a:t>(</a:t>
            </a:r>
            <a:r>
              <a:rPr lang="ko-KR" altLang="en-US" dirty="0">
                <a:solidFill>
                  <a:srgbClr val="002060"/>
                </a:solidFill>
              </a:rPr>
              <a:t>메노나이트 복음주의 신학자</a:t>
            </a:r>
            <a:r>
              <a:rPr lang="en-US" dirty="0">
                <a:solidFill>
                  <a:srgbClr val="002060"/>
                </a:solidFill>
              </a:rPr>
              <a:t>): </a:t>
            </a:r>
            <a:r>
              <a:rPr lang="ko-KR" altLang="en-US" dirty="0">
                <a:solidFill>
                  <a:srgbClr val="002060"/>
                </a:solidFill>
              </a:rPr>
              <a:t>성경신학은 </a:t>
            </a:r>
            <a:r>
              <a:rPr lang="en-US" dirty="0">
                <a:solidFill>
                  <a:srgbClr val="002060"/>
                </a:solidFill>
              </a:rPr>
              <a:t>“</a:t>
            </a:r>
            <a:r>
              <a:rPr lang="ko-KR" altLang="en-US" dirty="0">
                <a:solidFill>
                  <a:srgbClr val="002060"/>
                </a:solidFill>
              </a:rPr>
              <a:t>하나님의 계시적 활동</a:t>
            </a:r>
            <a:r>
              <a:rPr lang="en-US" altLang="ko-KR" dirty="0">
                <a:solidFill>
                  <a:srgbClr val="002060"/>
                </a:solidFill>
              </a:rPr>
              <a:t>, </a:t>
            </a:r>
            <a:r>
              <a:rPr lang="ko-KR" altLang="en-US" dirty="0">
                <a:solidFill>
                  <a:srgbClr val="002060"/>
                </a:solidFill>
              </a:rPr>
              <a:t>그분이 말씀을 전달하시는 인간의 영적 경험</a:t>
            </a:r>
            <a:r>
              <a:rPr lang="en-US" altLang="ko-KR" dirty="0">
                <a:solidFill>
                  <a:srgbClr val="002060"/>
                </a:solidFill>
              </a:rPr>
              <a:t>, </a:t>
            </a:r>
            <a:r>
              <a:rPr lang="ko-KR" altLang="en-US" dirty="0">
                <a:solidFill>
                  <a:srgbClr val="002060"/>
                </a:solidFill>
              </a:rPr>
              <a:t>그리고 기록된 말씀의 성격의 관점에서 하나님이 인간에게 주신 계시를 다루는 성경해석의 분야</a:t>
            </a:r>
            <a:r>
              <a:rPr lang="en-US" dirty="0">
                <a:solidFill>
                  <a:srgbClr val="002060"/>
                </a:solidFill>
              </a:rPr>
              <a:t>”</a:t>
            </a:r>
            <a:r>
              <a:rPr lang="ko-KR" altLang="en-US" dirty="0">
                <a:solidFill>
                  <a:srgbClr val="002060"/>
                </a:solidFill>
              </a:rPr>
              <a:t>이다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Gustave Oehler </a:t>
            </a:r>
            <a:r>
              <a:rPr lang="en-US" dirty="0">
                <a:solidFill>
                  <a:srgbClr val="002060"/>
                </a:solidFill>
              </a:rPr>
              <a:t>(19</a:t>
            </a:r>
            <a:r>
              <a:rPr lang="ko-KR" altLang="en-US" dirty="0">
                <a:solidFill>
                  <a:srgbClr val="002060"/>
                </a:solidFill>
              </a:rPr>
              <a:t>세기 성경 신학자</a:t>
            </a:r>
            <a:r>
              <a:rPr lang="en-US" altLang="ko-KR" dirty="0">
                <a:solidFill>
                  <a:srgbClr val="002060"/>
                </a:solidFill>
              </a:rPr>
              <a:t>): </a:t>
            </a:r>
            <a:r>
              <a:rPr lang="ko-KR" altLang="en-US" dirty="0">
                <a:solidFill>
                  <a:srgbClr val="002060"/>
                </a:solidFill>
              </a:rPr>
              <a:t>성경신학은 </a:t>
            </a:r>
            <a:r>
              <a:rPr lang="en-US" altLang="ko-KR" dirty="0">
                <a:solidFill>
                  <a:srgbClr val="002060"/>
                </a:solidFill>
              </a:rPr>
              <a:t>“</a:t>
            </a:r>
            <a:r>
              <a:rPr lang="ko-KR" altLang="en-US" dirty="0">
                <a:solidFill>
                  <a:srgbClr val="002060"/>
                </a:solidFill>
              </a:rPr>
              <a:t>구약성경의 정경에 포함된 종교 발전의 역사적 전시</a:t>
            </a:r>
            <a:r>
              <a:rPr lang="en-US" altLang="ko-KR" dirty="0">
                <a:solidFill>
                  <a:srgbClr val="002060"/>
                </a:solidFill>
              </a:rPr>
              <a:t>”</a:t>
            </a:r>
            <a:r>
              <a:rPr lang="ko-KR" altLang="en-US" dirty="0">
                <a:solidFill>
                  <a:srgbClr val="002060"/>
                </a:solidFill>
              </a:rPr>
              <a:t>이다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Gerhardus Vos </a:t>
            </a:r>
            <a:r>
              <a:rPr lang="en-US" dirty="0">
                <a:solidFill>
                  <a:srgbClr val="002060"/>
                </a:solidFill>
              </a:rPr>
              <a:t>(</a:t>
            </a:r>
            <a:r>
              <a:rPr lang="ko-KR" altLang="en-US" dirty="0">
                <a:solidFill>
                  <a:srgbClr val="002060"/>
                </a:solidFill>
              </a:rPr>
              <a:t>개혁주의 프린스턴 교수</a:t>
            </a:r>
            <a:r>
              <a:rPr lang="en-US" dirty="0">
                <a:solidFill>
                  <a:srgbClr val="002060"/>
                </a:solidFill>
              </a:rPr>
              <a:t>): </a:t>
            </a:r>
            <a:r>
              <a:rPr lang="ko-KR" altLang="en-US" dirty="0">
                <a:solidFill>
                  <a:srgbClr val="002060"/>
                </a:solidFill>
              </a:rPr>
              <a:t>성경신학은 </a:t>
            </a:r>
            <a:r>
              <a:rPr lang="en-US" altLang="ko-KR" dirty="0">
                <a:solidFill>
                  <a:srgbClr val="002060"/>
                </a:solidFill>
              </a:rPr>
              <a:t>“</a:t>
            </a:r>
            <a:r>
              <a:rPr lang="ko-KR" altLang="en-US" dirty="0">
                <a:solidFill>
                  <a:srgbClr val="002060"/>
                </a:solidFill>
              </a:rPr>
              <a:t>성경에 계시된 하나님의 자기</a:t>
            </a:r>
            <a:r>
              <a:rPr lang="en-US" altLang="ko-KR" dirty="0">
                <a:solidFill>
                  <a:srgbClr val="002060"/>
                </a:solidFill>
              </a:rPr>
              <a:t> </a:t>
            </a:r>
            <a:r>
              <a:rPr lang="ko-KR" altLang="en-US" dirty="0">
                <a:solidFill>
                  <a:srgbClr val="002060"/>
                </a:solidFill>
              </a:rPr>
              <a:t>계시의 과정을 다루는 주경신학의 분야</a:t>
            </a:r>
            <a:r>
              <a:rPr lang="en-US" altLang="ko-KR" dirty="0">
                <a:solidFill>
                  <a:srgbClr val="002060"/>
                </a:solidFill>
              </a:rPr>
              <a:t>”</a:t>
            </a:r>
            <a:r>
              <a:rPr lang="ko-KR" altLang="en-US" dirty="0">
                <a:solidFill>
                  <a:srgbClr val="002060"/>
                </a:solidFill>
              </a:rPr>
              <a:t>이다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r>
              <a:rPr lang="en-US" dirty="0">
                <a:solidFill>
                  <a:srgbClr val="002060"/>
                </a:solidFill>
              </a:rPr>
              <a:t> 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664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47ABD4-990A-BAC8-69FC-AF4C84F3AD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301752"/>
            <a:ext cx="4663438" cy="2441448"/>
          </a:xfrm>
        </p:spPr>
        <p:txBody>
          <a:bodyPr/>
          <a:lstStyle/>
          <a:p>
            <a:r>
              <a:rPr lang="ko-KR" altLang="en-US" dirty="0"/>
              <a:t>구약을 관통하는 주제들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1E6A21B-7748-174B-D77E-8EE0B288C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3730" y="2286001"/>
            <a:ext cx="5221224" cy="4041648"/>
          </a:xfrm>
        </p:spPr>
        <p:txBody>
          <a:bodyPr/>
          <a:lstStyle/>
          <a:p>
            <a:r>
              <a:rPr lang="ko-KR" altLang="en-US" sz="2000" dirty="0">
                <a:solidFill>
                  <a:srgbClr val="002060"/>
                </a:solidFill>
              </a:rPr>
              <a:t>구약은 어느 한 주제로 전체를 망라하기가 어렵다</a:t>
            </a:r>
            <a:r>
              <a:rPr lang="en-US" altLang="ko-KR" sz="2000" dirty="0">
                <a:solidFill>
                  <a:srgbClr val="002060"/>
                </a:solidFill>
              </a:rPr>
              <a:t>. </a:t>
            </a:r>
            <a:r>
              <a:rPr lang="ko-KR" altLang="en-US" sz="2000" dirty="0">
                <a:solidFill>
                  <a:srgbClr val="002060"/>
                </a:solidFill>
              </a:rPr>
              <a:t>구약은 심원한 내용</a:t>
            </a:r>
            <a:r>
              <a:rPr lang="en-US" altLang="ko-KR" sz="2000" dirty="0">
                <a:solidFill>
                  <a:srgbClr val="002060"/>
                </a:solidFill>
              </a:rPr>
              <a:t>, </a:t>
            </a:r>
            <a:r>
              <a:rPr lang="ko-KR" altLang="en-US" sz="2000" dirty="0">
                <a:solidFill>
                  <a:srgbClr val="002060"/>
                </a:solidFill>
              </a:rPr>
              <a:t>다양한 층</a:t>
            </a:r>
            <a:r>
              <a:rPr lang="en-US" altLang="ko-KR" sz="2000" dirty="0">
                <a:solidFill>
                  <a:srgbClr val="002060"/>
                </a:solidFill>
              </a:rPr>
              <a:t>, </a:t>
            </a:r>
            <a:r>
              <a:rPr lang="ko-KR" altLang="en-US" sz="2000" dirty="0">
                <a:solidFill>
                  <a:srgbClr val="002060"/>
                </a:solidFill>
              </a:rPr>
              <a:t>그리고 광대한 범주를 포함한다</a:t>
            </a:r>
            <a:r>
              <a:rPr lang="en-US" altLang="ko-KR" sz="2000" dirty="0">
                <a:solidFill>
                  <a:srgbClr val="002060"/>
                </a:solidFill>
              </a:rPr>
              <a:t>. </a:t>
            </a:r>
          </a:p>
          <a:p>
            <a:endParaRPr lang="en-US" altLang="ko-KR" sz="2000" dirty="0">
              <a:solidFill>
                <a:srgbClr val="002060"/>
              </a:solidFill>
            </a:endParaRPr>
          </a:p>
          <a:p>
            <a:r>
              <a:rPr lang="ko-KR" altLang="en-US" sz="2000" dirty="0">
                <a:solidFill>
                  <a:srgbClr val="002060"/>
                </a:solidFill>
              </a:rPr>
              <a:t>구약학자들의 신학 주제는 </a:t>
            </a:r>
            <a:r>
              <a:rPr lang="ko-KR" altLang="en-US" sz="2000" dirty="0">
                <a:solidFill>
                  <a:srgbClr val="FF0000"/>
                </a:solidFill>
              </a:rPr>
              <a:t>다양성 속의 통일성</a:t>
            </a:r>
            <a:r>
              <a:rPr lang="en-US" altLang="ko-KR" sz="2000" dirty="0">
                <a:solidFill>
                  <a:srgbClr val="FF0000"/>
                </a:solidFill>
              </a:rPr>
              <a:t>(unity in diversity)</a:t>
            </a:r>
            <a:r>
              <a:rPr lang="ko-KR" altLang="en-US" sz="2000" dirty="0">
                <a:solidFill>
                  <a:srgbClr val="FF0000"/>
                </a:solidFill>
              </a:rPr>
              <a:t>의</a:t>
            </a:r>
            <a:r>
              <a:rPr lang="ko-KR" altLang="en-US" sz="2000" dirty="0">
                <a:solidFill>
                  <a:srgbClr val="002060"/>
                </a:solidFill>
              </a:rPr>
              <a:t> 면모를 보여준다</a:t>
            </a:r>
            <a:r>
              <a:rPr lang="en-US" altLang="ko-KR" sz="2000" dirty="0">
                <a:solidFill>
                  <a:srgbClr val="002060"/>
                </a:solidFill>
              </a:rPr>
              <a:t>. </a:t>
            </a:r>
            <a:r>
              <a:rPr lang="ko-KR" altLang="en-US" sz="2000" dirty="0">
                <a:solidFill>
                  <a:srgbClr val="002060"/>
                </a:solidFill>
              </a:rPr>
              <a:t>현재 구약과 신약을 모두 아우를 수 있는 주제는 </a:t>
            </a:r>
            <a:r>
              <a:rPr lang="ko-KR" altLang="en-US" sz="2000" dirty="0">
                <a:solidFill>
                  <a:srgbClr val="FF0000"/>
                </a:solidFill>
              </a:rPr>
              <a:t>하나님의 나라에 </a:t>
            </a:r>
            <a:r>
              <a:rPr lang="ko-KR" altLang="en-US" sz="2000" dirty="0">
                <a:solidFill>
                  <a:srgbClr val="002060"/>
                </a:solidFill>
              </a:rPr>
              <a:t>관계된 주제들이다</a:t>
            </a:r>
            <a:r>
              <a:rPr lang="en-US" altLang="ko-KR" sz="2000" dirty="0">
                <a:solidFill>
                  <a:srgbClr val="002060"/>
                </a:solidFill>
              </a:rPr>
              <a:t>. </a:t>
            </a:r>
            <a:endParaRPr lang="en-US" sz="2000" dirty="0">
              <a:solidFill>
                <a:srgbClr val="002060"/>
              </a:solidFill>
            </a:endParaRPr>
          </a:p>
          <a:p>
            <a:endParaRPr lang="en-US" dirty="0"/>
          </a:p>
        </p:txBody>
      </p:sp>
      <p:pic>
        <p:nvPicPr>
          <p:cNvPr id="6" name="Picture Placeholder 21" descr="Mountains under near dusk sky">
            <a:extLst>
              <a:ext uri="{FF2B5EF4-FFF2-40B4-BE49-F238E27FC236}">
                <a16:creationId xmlns:a16="http://schemas.microsoft.com/office/drawing/2014/main" id="{1472EB4E-1296-AC66-19FA-B01BB8D8A5F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22444" r="22444"/>
          <a:stretch/>
        </p:blipFill>
        <p:spPr>
          <a:xfrm>
            <a:off x="6695553" y="301752"/>
            <a:ext cx="5221224" cy="6263640"/>
          </a:xfrm>
        </p:spPr>
      </p:pic>
    </p:spTree>
    <p:extLst>
      <p:ext uri="{BB962C8B-B14F-4D97-AF65-F5344CB8AC3E}">
        <p14:creationId xmlns:p14="http://schemas.microsoft.com/office/powerpoint/2010/main" val="3638111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7B8245B-90F5-42D5-BB2F-B23140DB2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구약신학의 주제들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7262961-9495-E252-E690-1E733A8CC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0188" y="640080"/>
            <a:ext cx="5122889" cy="1834763"/>
          </a:xfrm>
        </p:spPr>
        <p:txBody>
          <a:bodyPr/>
          <a:lstStyle/>
          <a:p>
            <a:r>
              <a:rPr lang="ko-KR" altLang="en-US" sz="2000" dirty="0"/>
              <a:t>다음 구약학자들의 신학 주제는 다양성 속의 통일성</a:t>
            </a:r>
            <a:r>
              <a:rPr lang="en-US" altLang="ko-KR" sz="2000" dirty="0"/>
              <a:t>(unity in diversity)</a:t>
            </a:r>
            <a:r>
              <a:rPr lang="ko-KR" altLang="en-US" sz="2000" dirty="0"/>
              <a:t>의 면모를 보여준다</a:t>
            </a:r>
            <a:r>
              <a:rPr lang="en-US" altLang="ko-KR" dirty="0"/>
              <a:t>. </a:t>
            </a:r>
            <a:endParaRPr lang="en-US" dirty="0"/>
          </a:p>
        </p:txBody>
      </p:sp>
      <p:graphicFrame>
        <p:nvGraphicFramePr>
          <p:cNvPr id="6" name="Table Placeholder 2">
            <a:extLst>
              <a:ext uri="{FF2B5EF4-FFF2-40B4-BE49-F238E27FC236}">
                <a16:creationId xmlns:a16="http://schemas.microsoft.com/office/drawing/2014/main" id="{6AF13B15-615A-B282-84CE-BCE3A52AFAF2}"/>
              </a:ext>
            </a:extLst>
          </p:cNvPr>
          <p:cNvGraphicFramePr>
            <a:graphicFrameLocks noGrp="1"/>
          </p:cNvGraphicFramePr>
          <p:nvPr>
            <p:ph idx="21"/>
            <p:extLst>
              <p:ext uri="{D42A27DB-BD31-4B8C-83A1-F6EECF244321}">
                <p14:modId xmlns:p14="http://schemas.microsoft.com/office/powerpoint/2010/main" val="2749119468"/>
              </p:ext>
            </p:extLst>
          </p:nvPr>
        </p:nvGraphicFramePr>
        <p:xfrm>
          <a:off x="1272209" y="2633871"/>
          <a:ext cx="10382108" cy="4216025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601014">
                  <a:extLst>
                    <a:ext uri="{9D8B030D-6E8A-4147-A177-3AD203B41FA5}">
                      <a16:colId xmlns:a16="http://schemas.microsoft.com/office/drawing/2014/main" val="127040821"/>
                    </a:ext>
                  </a:extLst>
                </a:gridCol>
                <a:gridCol w="7781094">
                  <a:extLst>
                    <a:ext uri="{9D8B030D-6E8A-4147-A177-3AD203B41FA5}">
                      <a16:colId xmlns:a16="http://schemas.microsoft.com/office/drawing/2014/main" val="149845700"/>
                    </a:ext>
                  </a:extLst>
                </a:gridCol>
              </a:tblGrid>
              <a:tr h="52839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400" dirty="0"/>
                        <a:t>학자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400" dirty="0"/>
                        <a:t>신학적 주제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8013591"/>
                  </a:ext>
                </a:extLst>
              </a:tr>
              <a:tr h="528395">
                <a:tc>
                  <a:txBody>
                    <a:bodyPr/>
                    <a:lstStyle/>
                    <a:p>
                      <a:pPr algn="ctr"/>
                      <a:r>
                        <a:rPr lang="en-US" altLang="ko-KR" dirty="0">
                          <a:solidFill>
                            <a:srgbClr val="002060"/>
                          </a:solidFill>
                        </a:rPr>
                        <a:t>Walther Eichrodt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언약</a:t>
                      </a:r>
                      <a:r>
                        <a:rPr lang="en-US" altLang="ko-KR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계약</a:t>
                      </a: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(Covenant)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867931"/>
                  </a:ext>
                </a:extLst>
              </a:tr>
              <a:tr h="52839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Earnest Sellin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002060"/>
                          </a:solidFill>
                        </a:rPr>
                        <a:t>하나님의 거룩성</a:t>
                      </a:r>
                      <a:r>
                        <a:rPr lang="en-US" altLang="ko-KR" dirty="0">
                          <a:solidFill>
                            <a:srgbClr val="002060"/>
                          </a:solidFill>
                        </a:rPr>
                        <a:t>(God’s Holiness)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209771"/>
                  </a:ext>
                </a:extLst>
              </a:tr>
              <a:tr h="52839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Ludwig Koehler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주 하나님</a:t>
                      </a: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(God as Lord)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031278"/>
                  </a:ext>
                </a:extLst>
              </a:tr>
              <a:tr h="52839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Hans Wildberger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002060"/>
                          </a:solidFill>
                        </a:rPr>
                        <a:t>하나님의 백성으로서 이스라엘 선택</a:t>
                      </a:r>
                      <a:r>
                        <a:rPr lang="en-US" altLang="ko-KR" dirty="0">
                          <a:solidFill>
                            <a:srgbClr val="002060"/>
                          </a:solidFill>
                        </a:rPr>
                        <a:t>(God’s Election of Israel)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840781"/>
                  </a:ext>
                </a:extLst>
              </a:tr>
              <a:tr h="78702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Horst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</a:rPr>
                        <a:t>Seebaas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하나님의 통치</a:t>
                      </a: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(God’s Rule)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89741"/>
                  </a:ext>
                </a:extLst>
              </a:tr>
              <a:tr h="78702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Walter Keiser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002060"/>
                          </a:solidFill>
                        </a:rPr>
                        <a:t>하나님의 약속</a:t>
                      </a: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(God’s Promise)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17335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0582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8058F-C8A8-EE02-7854-BE8A9D60F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1DE02C6-1C92-A731-6088-747A7E3F8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구약신학의 주제들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3730C53-F689-9937-BB21-932014D5E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0188" y="367748"/>
            <a:ext cx="5122889" cy="1838739"/>
          </a:xfrm>
        </p:spPr>
        <p:txBody>
          <a:bodyPr/>
          <a:lstStyle/>
          <a:p>
            <a:r>
              <a:rPr lang="ko-KR" altLang="en-US" dirty="0"/>
              <a:t>구약은 어느 한 주제로 전체를 망라하기가 어렵다</a:t>
            </a:r>
            <a:r>
              <a:rPr lang="en-US" altLang="ko-KR" dirty="0"/>
              <a:t>. </a:t>
            </a:r>
            <a:r>
              <a:rPr lang="ko-KR" altLang="en-US" dirty="0"/>
              <a:t>구약은 심원한 내용</a:t>
            </a:r>
            <a:r>
              <a:rPr lang="en-US" altLang="ko-KR" dirty="0"/>
              <a:t>, </a:t>
            </a:r>
            <a:r>
              <a:rPr lang="ko-KR" altLang="en-US" dirty="0"/>
              <a:t>다양한 층</a:t>
            </a:r>
            <a:r>
              <a:rPr lang="en-US" altLang="ko-KR" dirty="0"/>
              <a:t>, </a:t>
            </a:r>
            <a:r>
              <a:rPr lang="ko-KR" altLang="en-US" dirty="0"/>
              <a:t>그리고 광대한 범주를 포함한다</a:t>
            </a:r>
            <a:r>
              <a:rPr lang="en-US" altLang="ko-KR" dirty="0"/>
              <a:t>. </a:t>
            </a:r>
            <a:r>
              <a:rPr lang="ko-KR" altLang="en-US" dirty="0"/>
              <a:t>다음 구약학자들의 신학 주제는 다양성 속의 통일성</a:t>
            </a:r>
            <a:r>
              <a:rPr lang="en-US" altLang="ko-KR" dirty="0"/>
              <a:t>(unity in diversity)</a:t>
            </a:r>
            <a:r>
              <a:rPr lang="ko-KR" altLang="en-US" dirty="0"/>
              <a:t>의 면모를 보여준다</a:t>
            </a:r>
            <a:r>
              <a:rPr lang="en-US" altLang="ko-KR" dirty="0"/>
              <a:t>. </a:t>
            </a:r>
            <a:endParaRPr lang="en-US" dirty="0"/>
          </a:p>
        </p:txBody>
      </p:sp>
      <p:graphicFrame>
        <p:nvGraphicFramePr>
          <p:cNvPr id="6" name="Table Placeholder 2">
            <a:extLst>
              <a:ext uri="{FF2B5EF4-FFF2-40B4-BE49-F238E27FC236}">
                <a16:creationId xmlns:a16="http://schemas.microsoft.com/office/drawing/2014/main" id="{B8DE4A5A-CD37-4A6F-BBFD-CFB3CF4257AA}"/>
              </a:ext>
            </a:extLst>
          </p:cNvPr>
          <p:cNvGraphicFramePr>
            <a:graphicFrameLocks noGrp="1"/>
          </p:cNvGraphicFramePr>
          <p:nvPr>
            <p:ph idx="21"/>
            <p:extLst>
              <p:ext uri="{D42A27DB-BD31-4B8C-83A1-F6EECF244321}">
                <p14:modId xmlns:p14="http://schemas.microsoft.com/office/powerpoint/2010/main" val="1047856254"/>
              </p:ext>
            </p:extLst>
          </p:nvPr>
        </p:nvGraphicFramePr>
        <p:xfrm>
          <a:off x="1272209" y="2335696"/>
          <a:ext cx="10382108" cy="4744373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601014">
                  <a:extLst>
                    <a:ext uri="{9D8B030D-6E8A-4147-A177-3AD203B41FA5}">
                      <a16:colId xmlns:a16="http://schemas.microsoft.com/office/drawing/2014/main" val="127040821"/>
                    </a:ext>
                  </a:extLst>
                </a:gridCol>
                <a:gridCol w="7781094">
                  <a:extLst>
                    <a:ext uri="{9D8B030D-6E8A-4147-A177-3AD203B41FA5}">
                      <a16:colId xmlns:a16="http://schemas.microsoft.com/office/drawing/2014/main" val="149845700"/>
                    </a:ext>
                  </a:extLst>
                </a:gridCol>
              </a:tblGrid>
              <a:tr h="62228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400" dirty="0"/>
                        <a:t>학자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400" dirty="0"/>
                        <a:t>신학적 주제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8013591"/>
                  </a:ext>
                </a:extLst>
              </a:tr>
              <a:tr h="62228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Gunther Clein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하나님의 나라</a:t>
                      </a:r>
                      <a:r>
                        <a:rPr lang="en-US" dirty="0"/>
                        <a:t>(God’s Kingdom)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867931"/>
                  </a:ext>
                </a:extLst>
              </a:tr>
              <a:tr h="7060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Georg </a:t>
                      </a:r>
                      <a:r>
                        <a:rPr lang="en-US" dirty="0" err="1"/>
                        <a:t>Fohrer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00B0F0"/>
                          </a:solidFill>
                        </a:rPr>
                        <a:t>하나님의 통치와 신인간의 교통</a:t>
                      </a:r>
                      <a:endParaRPr lang="en-US" altLang="ko-KR" dirty="0">
                        <a:solidFill>
                          <a:srgbClr val="00B0F0"/>
                        </a:solidFill>
                      </a:endParaRPr>
                    </a:p>
                    <a:p>
                      <a:pPr algn="ctr"/>
                      <a:r>
                        <a:rPr lang="en-US" dirty="0"/>
                        <a:t>(God’s rule and his communication between God and Men)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209771"/>
                  </a:ext>
                </a:extLst>
              </a:tr>
              <a:tr h="62228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T. C. </a:t>
                      </a:r>
                      <a:r>
                        <a:rPr lang="en-US" dirty="0" err="1"/>
                        <a:t>Vriezen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하나님의 친밀한 교제</a:t>
                      </a:r>
                      <a:r>
                        <a:rPr lang="en-US" dirty="0"/>
                        <a:t>(God’s communion)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031278"/>
                  </a:ext>
                </a:extLst>
              </a:tr>
              <a:tr h="62228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W. E. Wright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00B0F0"/>
                          </a:solidFill>
                        </a:rPr>
                        <a:t>행동하시는 하나님</a:t>
                      </a:r>
                      <a:r>
                        <a:rPr lang="en-US" dirty="0"/>
                        <a:t>(</a:t>
                      </a:r>
                      <a:r>
                        <a:rPr lang="en-US" dirty="0">
                          <a:solidFill>
                            <a:srgbClr val="00B0F0"/>
                          </a:solidFill>
                        </a:rPr>
                        <a:t>God who acts</a:t>
                      </a:r>
                      <a:r>
                        <a:rPr lang="en-US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4408198"/>
                  </a:ext>
                </a:extLst>
              </a:tr>
              <a:tr h="62228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William </a:t>
                      </a:r>
                      <a:r>
                        <a:rPr lang="en-US" dirty="0" err="1"/>
                        <a:t>Dumbrell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/>
                        <a:t>언약과 창조</a:t>
                      </a:r>
                      <a:r>
                        <a:rPr lang="en-US" dirty="0"/>
                        <a:t>(Covenant and Creation)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840781"/>
                  </a:ext>
                </a:extLst>
              </a:tr>
              <a:tr h="92686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Eugene H. Merrill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영원하신 통치</a:t>
                      </a:r>
                      <a:r>
                        <a:rPr lang="en-US" dirty="0"/>
                        <a:t>(Everlasting Dominion)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89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3338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4923D-C618-15EF-E1D7-7C1B0DBB1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640080"/>
            <a:ext cx="10087699" cy="940242"/>
          </a:xfrm>
        </p:spPr>
        <p:txBody>
          <a:bodyPr anchor="b" anchorCtr="0"/>
          <a:lstStyle/>
          <a:p>
            <a:r>
              <a:rPr lang="ko-KR" altLang="en-US" dirty="0">
                <a:solidFill>
                  <a:srgbClr val="002060"/>
                </a:solidFill>
              </a:rPr>
              <a:t>성경신학과 다른 분야의 연관성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6" name="Table Placeholder 3">
            <a:extLst>
              <a:ext uri="{FF2B5EF4-FFF2-40B4-BE49-F238E27FC236}">
                <a16:creationId xmlns:a16="http://schemas.microsoft.com/office/drawing/2014/main" id="{8B2437E8-72AB-C7C2-6EC7-E8366A2C8D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4854221"/>
              </p:ext>
            </p:extLst>
          </p:nvPr>
        </p:nvGraphicFramePr>
        <p:xfrm>
          <a:off x="1279525" y="1868557"/>
          <a:ext cx="10387544" cy="4275172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596886">
                  <a:extLst>
                    <a:ext uri="{9D8B030D-6E8A-4147-A177-3AD203B41FA5}">
                      <a16:colId xmlns:a16="http://schemas.microsoft.com/office/drawing/2014/main" val="2382218087"/>
                    </a:ext>
                  </a:extLst>
                </a:gridCol>
                <a:gridCol w="7790658">
                  <a:extLst>
                    <a:ext uri="{9D8B030D-6E8A-4147-A177-3AD203B41FA5}">
                      <a16:colId xmlns:a16="http://schemas.microsoft.com/office/drawing/2014/main" val="3953468724"/>
                    </a:ext>
                  </a:extLst>
                </a:gridCol>
              </a:tblGrid>
              <a:tr h="70743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400" dirty="0"/>
                        <a:t>연관 분야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400" dirty="0"/>
                        <a:t>연관성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7107962"/>
                  </a:ext>
                </a:extLst>
              </a:tr>
              <a:tr h="707430"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성경신학과 설교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002060"/>
                          </a:solidFill>
                        </a:rPr>
                        <a:t>설교와 성경신학은 분리할 수 없는 불가분의 관계이다</a:t>
                      </a:r>
                      <a:r>
                        <a:rPr lang="en-US" altLang="ko-KR" dirty="0">
                          <a:solidFill>
                            <a:srgbClr val="002060"/>
                          </a:solidFill>
                        </a:rPr>
                        <a:t>. </a:t>
                      </a:r>
                      <a:r>
                        <a:rPr lang="ko-KR" altLang="en-US" dirty="0">
                          <a:solidFill>
                            <a:srgbClr val="002060"/>
                          </a:solidFill>
                        </a:rPr>
                        <a:t>설교는 성경을  재료로 사용하여 만들기 때문이다</a:t>
                      </a:r>
                      <a:r>
                        <a:rPr lang="en-US" altLang="ko-KR" dirty="0">
                          <a:solidFill>
                            <a:srgbClr val="002060"/>
                          </a:solidFill>
                        </a:rPr>
                        <a:t>. </a:t>
                      </a:r>
                      <a:r>
                        <a:rPr lang="ko-KR" altLang="en-US" dirty="0">
                          <a:solidFill>
                            <a:srgbClr val="002060"/>
                          </a:solidFill>
                        </a:rPr>
                        <a:t>설교는 성경신학에 기초해야 한다</a:t>
                      </a:r>
                      <a:r>
                        <a:rPr lang="en-US" altLang="ko-KR" dirty="0">
                          <a:solidFill>
                            <a:srgbClr val="002060"/>
                          </a:solidFill>
                        </a:rPr>
                        <a:t>. 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1386868"/>
                  </a:ext>
                </a:extLst>
              </a:tr>
              <a:tr h="70743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002060"/>
                          </a:solidFill>
                        </a:rPr>
                        <a:t>성경이 문학적 우수성 때문에 성서로 받아들여진 것은 아니지만</a:t>
                      </a:r>
                      <a:r>
                        <a:rPr lang="en-US" altLang="ko-KR" dirty="0">
                          <a:solidFill>
                            <a:srgbClr val="002060"/>
                          </a:solidFill>
                        </a:rPr>
                        <a:t>(Carroll 1993) </a:t>
                      </a:r>
                      <a:r>
                        <a:rPr lang="ko-KR" altLang="en-US" dirty="0">
                          <a:solidFill>
                            <a:srgbClr val="00B0F0"/>
                          </a:solidFill>
                        </a:rPr>
                        <a:t>성경의 문학적 특징에 대한 이해가 없이는 </a:t>
                      </a:r>
                      <a:r>
                        <a:rPr lang="ko-KR" altLang="en-US" dirty="0">
                          <a:solidFill>
                            <a:srgbClr val="002060"/>
                          </a:solidFill>
                        </a:rPr>
                        <a:t>본문이해를 온전히 할 수 없다</a:t>
                      </a:r>
                      <a:r>
                        <a:rPr lang="en-US" altLang="ko-KR" dirty="0">
                          <a:solidFill>
                            <a:srgbClr val="002060"/>
                          </a:solidFill>
                        </a:rPr>
                        <a:t>. </a:t>
                      </a:r>
                      <a:r>
                        <a:rPr lang="ko-KR" altLang="en-US" dirty="0">
                          <a:solidFill>
                            <a:srgbClr val="002060"/>
                          </a:solidFill>
                        </a:rPr>
                        <a:t>성경은 하나님의 말씀이지만 신비로운 하늘 언어가 아니라 평범한 인간의 언어로 표현된 메세지이다</a:t>
                      </a:r>
                      <a:r>
                        <a:rPr lang="en-US" altLang="ko-KR" dirty="0">
                          <a:solidFill>
                            <a:srgbClr val="002060"/>
                          </a:solidFill>
                        </a:rPr>
                        <a:t>. </a:t>
                      </a:r>
                      <a:r>
                        <a:rPr lang="ko-KR" altLang="en-US" dirty="0">
                          <a:solidFill>
                            <a:srgbClr val="002060"/>
                          </a:solidFill>
                        </a:rPr>
                        <a:t>따라서 기록된 구문과 형식에 마음을 쓰면서 읽고 또 읽어야 한다</a:t>
                      </a:r>
                      <a:r>
                        <a:rPr lang="en-US" altLang="ko-KR" dirty="0">
                          <a:solidFill>
                            <a:srgbClr val="002060"/>
                          </a:solidFill>
                        </a:rPr>
                        <a:t>. </a:t>
                      </a:r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성경이 내재된 문학적 일관성과 명백한 통일성도 갖고 있다는 것을 문학적 수단을 통해 보여줄 수 있다면 </a:t>
                      </a:r>
                      <a:r>
                        <a:rPr lang="ko-KR" altLang="en-US" dirty="0">
                          <a:solidFill>
                            <a:srgbClr val="002060"/>
                          </a:solidFill>
                        </a:rPr>
                        <a:t>사람들은 성경신학을 새롭게 인식할 것이다</a:t>
                      </a:r>
                      <a:r>
                        <a:rPr lang="en-US" altLang="ko-KR" dirty="0">
                          <a:solidFill>
                            <a:srgbClr val="002060"/>
                          </a:solidFill>
                        </a:rPr>
                        <a:t>. 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626418"/>
                  </a:ext>
                </a:extLst>
              </a:tr>
              <a:tr h="722726"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성경신학과 문학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2482967"/>
                  </a:ext>
                </a:extLst>
              </a:tr>
              <a:tr h="70743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6251906"/>
                  </a:ext>
                </a:extLst>
              </a:tr>
              <a:tr h="722726"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성경신학과 목회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002060"/>
                          </a:solidFill>
                        </a:rPr>
                        <a:t>목회자는 성경의 바른 해석과 그 해석에서 나온 </a:t>
                      </a:r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성경신학에 근거하여 </a:t>
                      </a:r>
                      <a:r>
                        <a:rPr lang="ko-KR" altLang="en-US" dirty="0">
                          <a:solidFill>
                            <a:srgbClr val="002060"/>
                          </a:solidFill>
                        </a:rPr>
                        <a:t>사역의 원리를 추출하여 사역의 실행기준으로 삼아야 한다</a:t>
                      </a:r>
                      <a:r>
                        <a:rPr lang="en-US" altLang="ko-KR" dirty="0">
                          <a:solidFill>
                            <a:srgbClr val="002060"/>
                          </a:solidFill>
                        </a:rPr>
                        <a:t>. 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8537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9351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5D893-E98A-260A-9EC4-B9365E533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897" y="248478"/>
            <a:ext cx="8965094" cy="6182139"/>
          </a:xfrm>
        </p:spPr>
        <p:txBody>
          <a:bodyPr/>
          <a:lstStyle/>
          <a:p>
            <a:r>
              <a:rPr lang="ko-KR" altLang="en-US" sz="3600" dirty="0">
                <a:solidFill>
                  <a:srgbClr val="FF0000"/>
                </a:solidFill>
              </a:rPr>
              <a:t>조직신학과 성경신학의 관계</a:t>
            </a:r>
            <a:br>
              <a:rPr lang="en-US" altLang="ko-KR" sz="3600" dirty="0"/>
            </a:br>
            <a:r>
              <a:rPr lang="ko-KR" altLang="en-US" sz="2800" dirty="0"/>
              <a:t>이 두 관계는 서로 구분되지만 또한 보완적 관계이다</a:t>
            </a:r>
            <a:r>
              <a:rPr lang="en-US" altLang="ko-KR" sz="3600" dirty="0"/>
              <a:t>: </a:t>
            </a:r>
            <a:r>
              <a:rPr lang="ko-KR" altLang="en-US" sz="2800" dirty="0"/>
              <a:t>우리가 성경을 읽을 때 성경의 영감성과 삼위일체론을 믿는다</a:t>
            </a:r>
            <a:r>
              <a:rPr lang="en-US" altLang="ko-KR" sz="2800" dirty="0"/>
              <a:t>. </a:t>
            </a:r>
            <a:r>
              <a:rPr lang="ko-KR" altLang="en-US" sz="2800" dirty="0"/>
              <a:t>이것은 조직신학적 전제를 그대로 받아들이는 것이다</a:t>
            </a:r>
            <a:r>
              <a:rPr lang="en-US" altLang="ko-KR" sz="2800" dirty="0"/>
              <a:t>. </a:t>
            </a:r>
            <a:r>
              <a:rPr lang="ko-KR" altLang="en-US" sz="2800" dirty="0"/>
              <a:t>조직신학도 성경신학에 영향을 입어 시대적 변화와 강조점을 갖는다</a:t>
            </a:r>
            <a:r>
              <a:rPr lang="en-US" altLang="ko-KR" sz="2800" dirty="0"/>
              <a:t>. </a:t>
            </a:r>
            <a:r>
              <a:rPr lang="ko-KR" altLang="en-US" sz="2800" dirty="0"/>
              <a:t>예를 들면 지금의 동성애와 낙태에 대하여 조직신학적으로 여러 견해가 있다</a:t>
            </a:r>
            <a:r>
              <a:rPr lang="en-US" altLang="ko-KR" sz="2800" dirty="0"/>
              <a:t>.   </a:t>
            </a:r>
            <a:endParaRPr lang="en-US" sz="2800" dirty="0"/>
          </a:p>
        </p:txBody>
      </p:sp>
      <p:pic>
        <p:nvPicPr>
          <p:cNvPr id="5" name="Picture Placeholder 14" descr="Mountains under near dusk sky">
            <a:extLst>
              <a:ext uri="{FF2B5EF4-FFF2-40B4-BE49-F238E27FC236}">
                <a16:creationId xmlns:a16="http://schemas.microsoft.com/office/drawing/2014/main" id="{DE72DC91-8DC9-B68C-C1D3-8F5273481A7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13191" r="13191"/>
          <a:stretch/>
        </p:blipFill>
        <p:spPr>
          <a:xfrm>
            <a:off x="844826" y="3205313"/>
            <a:ext cx="1948071" cy="3043083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70D88C-5989-4007-4953-F54A4A34B7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40609" y="3127248"/>
            <a:ext cx="6117381" cy="301752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49180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axy presentation_Win32_SL_V16" id="{36B34AD0-AFC2-468E-8620-6CFD159B149F}" vid="{ACCF8893-1A0E-437D-A612-1659D305EA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E87F72-70BF-43BC-A0D4-53665DC1267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FABD9919-8F5A-4B99-83E1-E90FE1DCF2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8E9556-96EB-43B4-8552-B18E859B65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{F8CA01DD-4116-4C96-A5CB-CF8504373613}372c19de-dfd4-4de7-9293-53c5fa2d1f7c-TF54b766f8-63ee-43b7-9d15-113a5f305028b8e3081f_win32</Template>
  <TotalTime>356</TotalTime>
  <Words>918</Words>
  <Application>Microsoft Office PowerPoint</Application>
  <PresentationFormat>Widescreen</PresentationFormat>
  <Paragraphs>107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Univers</vt:lpstr>
      <vt:lpstr>GradientVTI</vt:lpstr>
      <vt:lpstr>구약신학  A theology  of the Old testament </vt:lpstr>
      <vt:lpstr>강의 내용 </vt:lpstr>
      <vt:lpstr>신학에서  “성경적“(biblical)의 의미  신학이 성경에 근거하고 성경에 절대적 권위를 부여하는가? 아니면 단지 성경을 참고로 다른 신학/철학의 기준을 적용하는가?   </vt:lpstr>
      <vt:lpstr>신학에서  “성경적“(biblical)의 의미: 이 질문은 신학이 성경적 변호가 가능한가가 아니라, 그 신학이 전적으로 성경으로부터 나온 것이고 성경 자체의 용어와 의도에 일치하는가라는 것이다. </vt:lpstr>
      <vt:lpstr>     성경신학의 일반적 전제 </vt:lpstr>
      <vt:lpstr>성경신학의 일반적 전제 올바른 성경신학의 방법</vt:lpstr>
      <vt:lpstr>“정경”은 신구약 66권을 가리킨다. 신학에서 “정경적”이라는 말은 신구약 전체를 저자가 한 사람인 한 권의 책으로 보고 각 권의 위치와 역할을 탐구하는 방향을 가리킨다. </vt:lpstr>
      <vt:lpstr> 성경신학과 조직신학의 차이 </vt:lpstr>
      <vt:lpstr>성경신학은   성경 역사 전체를 통해 흐르는 하나님의 통치의 계시이다.  </vt:lpstr>
      <vt:lpstr>구약을 관통하는 주제들</vt:lpstr>
      <vt:lpstr>구약신학의 주제들</vt:lpstr>
      <vt:lpstr>구약신학의 주제들</vt:lpstr>
      <vt:lpstr>성경신학과 다른 분야의 연관성</vt:lpstr>
      <vt:lpstr>조직신학과 성경신학의 관계 이 두 관계는 서로 구분되지만 또한 보완적 관계이다: 우리가 성경을 읽을 때 성경의 영감성과 삼위일체론을 믿는다. 이것은 조직신학적 전제를 그대로 받아들이는 것이다. 조직신학도 성경신학에 영향을 입어 시대적 변화와 강조점을 갖는다. 예를 들면 지금의 동성애와 낙태에 대하여 조직신학적으로 여러 견해가 있다.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Sang Jin Kim</dc:creator>
  <cp:lastModifiedBy>Sang Jin Kim</cp:lastModifiedBy>
  <cp:revision>2</cp:revision>
  <dcterms:created xsi:type="dcterms:W3CDTF">2026-01-17T16:47:37Z</dcterms:created>
  <dcterms:modified xsi:type="dcterms:W3CDTF">2026-02-03T15:39:47Z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